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Default Extension="fntdata" ContentType="application/x-fontdata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theme/theme1.xml" ContentType="application/vnd.openxmlformats-officedocument.theme+xml"/>
  <Override PartName="/ppt/presentation.xml" ContentType="application/vnd.openxmlformats-officedocument.presentationml.presentation.main+xml"/>
  <Override PartName="/ppt/fonts/Font_2_Microsoft_YaHei_Regular.fntdata" ContentType="application/x-fontdata"/>
  <Override PartName="/ppt/fonts/Font_1_Arimo_Regular.fntdata" ContentType="application/x-fontdata"/>
  <Override PartName="/ppt/slideMasters/slideMaster1.xml" ContentType="application/vnd.openxmlformats-officedocument.presentationml.slideMaster+xml"/>
  <Override PartName="/ppt/slideMasters/_rels/slideMaster1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presProps.xml" ContentType="application/vnd.openxmlformats-officedocument.presentationml.presProps+xml"/>
  <Override PartName="/ppt/media/image2.png" ContentType="image/png"/>
  <Override PartName="/ppt/media/image57.png" ContentType="image/png"/>
  <Override PartName="/ppt/media/image45.png" ContentType="image/png"/>
  <Override PartName="/ppt/media/image1.png" ContentType="image/png"/>
  <Override PartName="/ppt/media/image61.svg" ContentType="image/svg"/>
  <Override PartName="/ppt/media/image7.svg" ContentType="image/svg"/>
  <Override PartName="/ppt/media/image58.png" ContentType="image/png"/>
  <Override PartName="/ppt/media/image53.svg" ContentType="image/svg"/>
  <Override PartName="/ppt/media/image3.png" ContentType="image/png"/>
  <Override PartName="/ppt/media/image55.svg" ContentType="image/svg"/>
  <Override PartName="/ppt/media/image47.png" ContentType="image/png"/>
  <Override PartName="/ppt/media/image70.png" ContentType="image/png"/>
  <Override PartName="/ppt/media/image40.png" ContentType="image/png"/>
  <Override PartName="/ppt/media/image4.png" ContentType="image/png"/>
  <Override PartName="/ppt/media/image63.svg" ContentType="image/svg"/>
  <Override PartName="/ppt/media/image17.png" ContentType="image/png"/>
  <Override PartName="/ppt/media/image41.png" ContentType="image/png"/>
  <Override PartName="/ppt/media/image5.png" ContentType="image/png"/>
  <Override PartName="/ppt/media/image72.png" ContentType="image/png"/>
  <Override PartName="/ppt/media/image42.png" ContentType="image/png"/>
  <Override PartName="/ppt/media/image6.png" ContentType="image/png"/>
  <Override PartName="/ppt/media/image74.png" ContentType="image/png"/>
  <Override PartName="/ppt/media/image11.png" ContentType="image/png"/>
  <Override PartName="/ppt/media/image8.png" ContentType="image/png"/>
  <Override PartName="/ppt/media/image28.png" ContentType="image/png"/>
  <Override PartName="/ppt/media/image75.png" ContentType="image/png"/>
  <Override PartName="/ppt/media/image10.png" ContentType="image/png"/>
  <Override PartName="/ppt/media/image9.png" ContentType="image/png"/>
  <Override PartName="/ppt/media/image52.png" ContentType="image/png"/>
  <Override PartName="/ppt/media/image59.svg" ContentType="image/svg"/>
  <Override PartName="/ppt/media/image66.png" ContentType="image/png"/>
  <Override PartName="/ppt/media/image12.svg" ContentType="image/svg"/>
  <Override PartName="/ppt/media/image13.png" ContentType="image/png"/>
  <Override PartName="/ppt/media/image24.png" ContentType="image/png"/>
  <Override PartName="/ppt/media/image14.svg" ContentType="image/svg"/>
  <Override PartName="/ppt/media/image48.png" ContentType="image/png"/>
  <Override PartName="/ppt/media/image25.svg" ContentType="image/svg"/>
  <Override PartName="/ppt/media/image15.png" ContentType="image/png"/>
  <Override PartName="/ppt/media/image16.svg" ContentType="image/svg"/>
  <Override PartName="/ppt/media/image26.png" ContentType="image/png"/>
  <Override PartName="/ppt/media/image18.svg" ContentType="image/svg"/>
  <Override PartName="/ppt/media/image19.png" ContentType="image/png"/>
  <Override PartName="/ppt/media/image20.svg" ContentType="image/svg"/>
  <Override PartName="/ppt/media/image21.png" ContentType="image/png"/>
  <Override PartName="/ppt/media/image22.svg" ContentType="image/svg"/>
  <Override PartName="/ppt/media/image91.svg" ContentType="image/svg"/>
  <Override PartName="/ppt/media/image30.png" ContentType="image/png"/>
  <Override PartName="/ppt/media/image23.png" ContentType="image/png"/>
  <Override PartName="/ppt/media/image31.svg" ContentType="image/svg"/>
  <Override PartName="/ppt/media/image27.svg" ContentType="image/svg"/>
  <Override PartName="/ppt/media/image37.png" ContentType="image/png"/>
  <Override PartName="/ppt/media/image29.svg" ContentType="image/svg"/>
  <Override PartName="/ppt/media/image32.png" ContentType="image/png"/>
  <Override PartName="/ppt/media/image38.png" ContentType="image/png"/>
  <Override PartName="/ppt/media/image33.svg" ContentType="image/svg"/>
  <Override PartName="/ppt/media/image34.png" ContentType="image/png"/>
  <Override PartName="/ppt/media/image51.svg" ContentType="image/svg"/>
  <Override PartName="/ppt/media/image43.png" ContentType="image/png"/>
  <Override PartName="/ppt/media/image35.svg" ContentType="image/svg"/>
  <Override PartName="/ppt/media/image36.png" ContentType="image/png"/>
  <Override PartName="/ppt/media/image39.png" ContentType="image/png"/>
  <Override PartName="/ppt/media/image44.svg" ContentType="image/svg"/>
  <Override PartName="/ppt/media/image46.svg" ContentType="image/svg"/>
  <Override PartName="/ppt/media/image54.png" ContentType="image/png"/>
  <Override PartName="/ppt/media/image49.png" ContentType="image/png"/>
  <Override PartName="/ppt/media/image50.png" ContentType="image/png"/>
  <Override PartName="/ppt/media/image56.png" ContentType="image/png"/>
  <Override PartName="/ppt/media/image60.png" ContentType="image/png"/>
  <Override PartName="/ppt/media/image62.png" ContentType="image/png"/>
  <Override PartName="/ppt/media/image64.png" ContentType="image/png"/>
  <Override PartName="/ppt/media/image65.svg" ContentType="image/svg"/>
  <Override PartName="/ppt/media/image67.svg" ContentType="image/svg"/>
  <Override PartName="/ppt/media/image68.png" ContentType="image/png"/>
  <Override PartName="/ppt/media/image69.svg" ContentType="image/svg"/>
  <Override PartName="/ppt/media/image71.svg" ContentType="image/svg"/>
  <Override PartName="/ppt/media/image73.png" ContentType="image/png"/>
  <Override PartName="/ppt/media/image93.svg" ContentType="image/svg"/>
  <Override PartName="/ppt/media/image76.png" ContentType="image/png"/>
  <Override PartName="/ppt/media/image77.svg" ContentType="image/svg"/>
  <Override PartName="/ppt/media/image78.png" ContentType="image/png"/>
  <Override PartName="/ppt/media/image79.svg" ContentType="image/svg"/>
  <Override PartName="/ppt/media/image80.png" ContentType="image/png"/>
  <Override PartName="/ppt/media/image81.svg" ContentType="image/svg"/>
  <Override PartName="/ppt/media/image82.png" ContentType="image/png"/>
  <Override PartName="/ppt/media/image83.svg" ContentType="image/svg"/>
  <Override PartName="/ppt/media/image84.png" ContentType="image/png"/>
  <Override PartName="/ppt/media/image85.svg" ContentType="image/svg"/>
  <Override PartName="/ppt/media/image86.png" ContentType="image/png"/>
  <Override PartName="/ppt/media/image87.svg" ContentType="image/svg"/>
  <Override PartName="/ppt/media/image88.png" ContentType="image/png"/>
  <Override PartName="/ppt/media/image89.svg" ContentType="image/svg"/>
  <Override PartName="/ppt/media/image90.png" ContentType="image/png"/>
  <Override PartName="/ppt/media/image92.png" ContentType="image/png"/>
  <Override PartName="/ppt/media/image94.png" ContentType="image/png"/>
  <Override PartName="/ppt/media/image95.svg" ContentType="image/svg"/>
  <Override PartName="/ppt/slides/slide18.xml" ContentType="application/vnd.openxmlformats-officedocument.presentationml.slide+xml"/>
  <Override PartName="/ppt/slides/slide1.xml" ContentType="application/vnd.openxmlformats-officedocument.presentationml.slide+xml"/>
  <Override PartName="/ppt/slides/slide2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9.xml" ContentType="application/vnd.openxmlformats-officedocument.presentationml.slide+xml"/>
  <Override PartName="/ppt/slides/_rels/slide18.xml.rels" ContentType="application/vnd.openxmlformats-package.relationships+xml"/>
  <Override PartName="/ppt/slides/_rels/slide1.xml.rels" ContentType="application/vnd.openxmlformats-package.relationships+xml"/>
  <Override PartName="/ppt/slides/_rels/slide20.xml.rels" ContentType="application/vnd.openxmlformats-package.relationships+xml"/>
  <Override PartName="/ppt/slides/_rels/slide2.xml.rels" ContentType="application/vnd.openxmlformats-package.relationships+xml"/>
  <Override PartName="/ppt/slides/_rels/slide7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11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9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9.xml.rels" ContentType="application/vnd.openxmlformats-package.relationships+xml"/>
  <Override PartName="/ppt/_rels/presentation.xml.rels" ContentType="application/vnd.openxmlformats-package.relationships+xml"/>
  <Override PartName="/_rels/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embedTrueTypeFonts="1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</p:sldIdLst>
  <p:sldSz cx="18288000" cy="10287000"/>
  <p:notesSz cx="7559675" cy="10691813"/>
  <p:embeddedFontLst>
    <p:embeddedFont>
      <p:font typeface="Noto Sans Bold"/>
    </p:embeddedFont>
    <p:embeddedFont>
      <p:font typeface="Arimo"/>
      <p:regular r:id="rId23"/>
      <p:bold r:id="rId23"/>
    </p:embeddedFont>
    <p:embeddedFont>
      <p:font typeface="Arimo Bold"/>
    </p:embeddedFont>
    <p:embeddedFont>
      <p:font typeface="Microsoft YaHei"/>
      <p:regular r:id="rId24"/>
    </p:embeddedFont>
  </p:embeddedFontLst>
</p:presentation>
</file>

<file path=ppt/presProps.xml><?xml version="1.0" encoding="utf-8"?>
<p:presentationPr xmlns:a="http://schemas.openxmlformats.org/drawingml/2006/main" xmlns:p="http://schemas.openxmlformats.org/presentationml/2006/main" xmlns:r="http://schemas.openxmlformats.org/officeDocument/2006/relationships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font" Target="fonts/Font_1_Arimo_Regular.fntdata"/><Relationship Id="rId24" Type="http://schemas.openxmlformats.org/officeDocument/2006/relationships/font" Target="fonts/Font_2_Microsoft_YaHei_Regular.fntdata"/><Relationship Id="rId25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Title Slid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100000"/>
              </a:lnSpc>
              <a:buNone/>
            </a:pPr>
            <a:r>
              <a:rPr b="0" lang="en-US" sz="4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Master title style</a:t>
            </a:r>
            <a:endParaRPr b="0" lang="en-US" sz="4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dt" idx="1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&lt;date/time&gt;</a:t>
            </a:r>
            <a:endParaRPr b="0" lang="en-IN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IN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IN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en-IN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C7DE845E-B5E8-4A53-AED3-BDBCBEDEABDD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&lt;number&gt;</a:t>
            </a:fld>
            <a:endParaRPr b="0" lang="en-IN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ontent with Caption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457200" y="272880"/>
            <a:ext cx="3007800" cy="1161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100000"/>
              </a:lnSpc>
              <a:buNone/>
            </a:pPr>
            <a:r>
              <a:rPr b="1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Master title style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3575160" y="272880"/>
            <a:ext cx="5111280" cy="5852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Master text styles</a:t>
            </a:r>
            <a:endParaRPr b="0" lang="en-US" sz="3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743040" indent="-285840" defTabSz="9144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level</a:t>
            </a:r>
            <a:endParaRPr b="0" lang="en-US" sz="2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143000" indent="-228600" defTabSz="9144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level</a:t>
            </a:r>
            <a:endParaRPr b="0" lang="en-US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600200" indent="-22860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057400" indent="-22860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»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457200" y="1434960"/>
            <a:ext cx="3007800" cy="4690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100000"/>
              </a:lnSpc>
              <a:spcBef>
                <a:spcPts val="281"/>
              </a:spcBef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Master text styles</a:t>
            </a:r>
            <a:endParaRPr b="0" lang="en-US" sz="1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dt" idx="28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&lt;date/time&gt;</a:t>
            </a:r>
            <a:endParaRPr b="0" lang="en-IN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3" name="PlaceHolder 5"/>
          <p:cNvSpPr>
            <a:spLocks noGrp="1"/>
          </p:cNvSpPr>
          <p:nvPr>
            <p:ph type="ftr" idx="29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IN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IN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en-IN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4" name="PlaceHolder 6"/>
          <p:cNvSpPr>
            <a:spLocks noGrp="1"/>
          </p:cNvSpPr>
          <p:nvPr>
            <p:ph type="sldNum" idx="30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71646C6E-135B-48A7-8CB1-DF4DE6B6BEEF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&lt;number&gt;</a:t>
            </a:fld>
            <a:endParaRPr b="0" lang="en-IN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Picture with Caption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1792440" y="4800600"/>
            <a:ext cx="5486040" cy="566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100000"/>
              </a:lnSpc>
              <a:buNone/>
            </a:pPr>
            <a:r>
              <a:rPr b="1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Master title style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1792440" y="61272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en-US" sz="3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en-US" sz="3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en-US" sz="3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en-US" sz="3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en-US" sz="3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en-US" sz="3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en-US" sz="3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1792440" y="5367240"/>
            <a:ext cx="5486040" cy="804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100000"/>
              </a:lnSpc>
              <a:spcBef>
                <a:spcPts val="281"/>
              </a:spcBef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Master text styles</a:t>
            </a:r>
            <a:endParaRPr b="0" lang="en-US" sz="1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dt" idx="31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&lt;date/time&gt;</a:t>
            </a:r>
            <a:endParaRPr b="0" lang="en-IN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9" name="PlaceHolder 5"/>
          <p:cNvSpPr>
            <a:spLocks noGrp="1"/>
          </p:cNvSpPr>
          <p:nvPr>
            <p:ph type="ftr" idx="32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IN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IN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en-IN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0" name="PlaceHolder 6"/>
          <p:cNvSpPr>
            <a:spLocks noGrp="1"/>
          </p:cNvSpPr>
          <p:nvPr>
            <p:ph type="sldNum" idx="33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402D8BB8-5883-4A19-BF6F-0FE2A08674CF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&lt;number&gt;</a:t>
            </a:fld>
            <a:endParaRPr b="0" lang="en-IN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x" preserve="1">
  <p:cSld name="Title and Vertical Tex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100000"/>
              </a:lnSpc>
              <a:buNone/>
            </a:pPr>
            <a:r>
              <a:rPr b="0" lang="en-US" sz="4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</a:t>
            </a:r>
            <a:r>
              <a:rPr b="0" lang="en-US" sz="4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Master title style</a:t>
            </a:r>
            <a:endParaRPr b="0" lang="en-US" sz="4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 vert="eaVert">
            <a:noAutofit/>
          </a:bodyPr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Master text styles</a:t>
            </a:r>
            <a:endParaRPr b="0" lang="en-US" sz="3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743040" indent="-285840" defTabSz="9144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level</a:t>
            </a:r>
            <a:endParaRPr b="0" lang="en-US" sz="2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143000" indent="-228600" defTabSz="9144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level</a:t>
            </a:r>
            <a:endParaRPr b="0" lang="en-US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600200" indent="-22860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057400" indent="-22860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»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dt" idx="4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&lt;date/time&gt;</a:t>
            </a:r>
            <a:endParaRPr b="0" lang="en-IN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9" name="PlaceHolder 4"/>
          <p:cNvSpPr>
            <a:spLocks noGrp="1"/>
          </p:cNvSpPr>
          <p:nvPr>
            <p:ph type="ftr" idx="5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IN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IN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en-IN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0" name="PlaceHolder 5"/>
          <p:cNvSpPr>
            <a:spLocks noGrp="1"/>
          </p:cNvSpPr>
          <p:nvPr>
            <p:ph type="sldNum" idx="6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478CED87-2D8B-41C8-9B98-13FAFD7F94A6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&lt;number&gt;</a:t>
            </a:fld>
            <a:endParaRPr b="0" lang="en-IN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itleAndTx" preserve="1">
  <p:cSld name="Vertical Title and Tex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629400" y="274680"/>
            <a:ext cx="2057040" cy="5851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 vert="eaVert">
            <a:noAutofit/>
          </a:bodyPr>
          <a:p>
            <a:pPr indent="0" algn="ctr" defTabSz="914400">
              <a:lnSpc>
                <a:spcPct val="100000"/>
              </a:lnSpc>
              <a:buNone/>
            </a:pPr>
            <a:r>
              <a:rPr b="0" lang="en-US" sz="4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</a:t>
            </a:r>
            <a:r>
              <a:rPr b="0" lang="en-US" sz="4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ic</a:t>
            </a:r>
            <a:r>
              <a:rPr b="0" lang="en-US" sz="4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k </a:t>
            </a:r>
            <a:r>
              <a:rPr b="0" lang="en-US" sz="4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to </a:t>
            </a:r>
            <a:r>
              <a:rPr b="0" lang="en-US" sz="4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e</a:t>
            </a:r>
            <a:r>
              <a:rPr b="0" lang="en-US" sz="4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di</a:t>
            </a:r>
            <a:r>
              <a:rPr b="0" lang="en-US" sz="4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 </a:t>
            </a:r>
            <a:r>
              <a:rPr b="0" lang="en-US" sz="4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M</a:t>
            </a:r>
            <a:r>
              <a:rPr b="0" lang="en-US" sz="4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as</a:t>
            </a:r>
            <a:r>
              <a:rPr b="0" lang="en-US" sz="4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te</a:t>
            </a:r>
            <a:r>
              <a:rPr b="0" lang="en-US" sz="4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r </a:t>
            </a:r>
            <a:r>
              <a:rPr b="0" lang="en-US" sz="4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tit</a:t>
            </a:r>
            <a:r>
              <a:rPr b="0" lang="en-US" sz="4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le </a:t>
            </a:r>
            <a:r>
              <a:rPr b="0" lang="en-US" sz="4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st</a:t>
            </a:r>
            <a:r>
              <a:rPr b="0" lang="en-US" sz="4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yl</a:t>
            </a:r>
            <a:r>
              <a:rPr b="0" lang="en-US" sz="4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e</a:t>
            </a:r>
            <a:endParaRPr b="0" lang="en-US" sz="4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57200" y="274680"/>
            <a:ext cx="6019560" cy="5851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 vert="eaVert">
            <a:noAutofit/>
          </a:bodyPr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Master text styles</a:t>
            </a:r>
            <a:endParaRPr b="0" lang="en-US" sz="3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743040" indent="-285840" defTabSz="9144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level</a:t>
            </a:r>
            <a:endParaRPr b="0" lang="en-US" sz="2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143000" indent="-228600" defTabSz="9144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level</a:t>
            </a:r>
            <a:endParaRPr b="0" lang="en-US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600200" indent="-22860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057400" indent="-22860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»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dt" idx="7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&lt;date/time&gt;</a:t>
            </a:r>
            <a:endParaRPr b="0" lang="en-IN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ftr" idx="8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IN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IN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en-IN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5" name="PlaceHolder 5"/>
          <p:cNvSpPr>
            <a:spLocks noGrp="1"/>
          </p:cNvSpPr>
          <p:nvPr>
            <p:ph type="sldNum" idx="9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B18DA748-5DFF-4A7C-8F49-CAFBDF071267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&lt;number&gt;</a:t>
            </a:fld>
            <a:endParaRPr b="0" lang="en-IN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 and Conten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100000"/>
              </a:lnSpc>
              <a:buNone/>
            </a:pPr>
            <a:r>
              <a:rPr b="0" lang="en-US" sz="4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</a:t>
            </a:r>
            <a:r>
              <a:rPr b="0" lang="en-US" sz="4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Master title style</a:t>
            </a:r>
            <a:endParaRPr b="0" lang="en-US" sz="4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Master text styles</a:t>
            </a:r>
            <a:endParaRPr b="0" lang="en-US" sz="3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743040" indent="-285840" defTabSz="9144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level</a:t>
            </a:r>
            <a:endParaRPr b="0" lang="en-US" sz="2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143000" indent="-228600" defTabSz="9144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level</a:t>
            </a:r>
            <a:endParaRPr b="0" lang="en-US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600200" indent="-22860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057400" indent="-22860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»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dt" idx="10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&lt;date/time&gt;</a:t>
            </a:r>
            <a:endParaRPr b="0" lang="en-IN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ftr" idx="11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IN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IN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en-IN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0" name="PlaceHolder 5"/>
          <p:cNvSpPr>
            <a:spLocks noGrp="1"/>
          </p:cNvSpPr>
          <p:nvPr>
            <p:ph type="sldNum" idx="12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4DAA91B1-86E2-46D2-8147-639DADB790AF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&lt;number&gt;</a:t>
            </a:fld>
            <a:endParaRPr b="0" lang="en-IN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ection Header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722160" y="4406760"/>
            <a:ext cx="7772040" cy="1361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100000"/>
              </a:lnSpc>
              <a:buNone/>
            </a:pPr>
            <a:r>
              <a:rPr b="1" lang="en-US" sz="4000" strike="noStrike" u="none" cap="all">
                <a:solidFill>
                  <a:schemeClr val="dk1"/>
                </a:solidFill>
                <a:effectLst/>
                <a:uFillTx/>
                <a:latin typeface="Calibri"/>
              </a:rPr>
              <a:t>Click to edit </a:t>
            </a:r>
            <a:r>
              <a:rPr b="1" lang="en-US" sz="4000" strike="noStrike" u="none" cap="all">
                <a:solidFill>
                  <a:schemeClr val="dk1"/>
                </a:solidFill>
                <a:effectLst/>
                <a:uFillTx/>
                <a:latin typeface="Calibri"/>
              </a:rPr>
              <a:t>Master title style</a:t>
            </a:r>
            <a:endParaRPr b="0" lang="en-US" sz="4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722160" y="2906640"/>
            <a:ext cx="7772040" cy="1499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100000"/>
              </a:lnSpc>
              <a:spcBef>
                <a:spcPts val="400"/>
              </a:spcBef>
              <a:buNone/>
              <a:tabLst>
                <a:tab algn="l" pos="0"/>
              </a:tabLst>
            </a:pPr>
            <a:r>
              <a:rPr b="0" lang="en-US" sz="20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Click to edit Master text styles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 type="dt" idx="13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&lt;date/time&gt;</a:t>
            </a:r>
            <a:endParaRPr b="0" lang="en-IN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 type="ftr" idx="14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IN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IN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en-IN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5" name="PlaceHolder 5"/>
          <p:cNvSpPr>
            <a:spLocks noGrp="1"/>
          </p:cNvSpPr>
          <p:nvPr>
            <p:ph type="sldNum" idx="15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791B7178-FBF3-4D8A-83DB-8B5393FED5A8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&lt;number&gt;</a:t>
            </a:fld>
            <a:endParaRPr b="0" lang="en-IN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wo Conten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100000"/>
              </a:lnSpc>
              <a:buNone/>
            </a:pPr>
            <a:r>
              <a:rPr b="0" lang="en-US" sz="4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</a:t>
            </a:r>
            <a:r>
              <a:rPr b="0" lang="en-US" sz="4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Master title style</a:t>
            </a:r>
            <a:endParaRPr b="0" lang="en-US" sz="4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38120" cy="4525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343080" indent="-343080" defTabSz="9144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Master text styles</a:t>
            </a:r>
            <a:endParaRPr b="0" lang="en-US" sz="2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743040" indent="-285840" defTabSz="9144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level</a:t>
            </a:r>
            <a:endParaRPr b="0" lang="en-US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143000" indent="-22860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600200" indent="-228600" defTabSz="9144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level</a:t>
            </a:r>
            <a:endParaRPr b="0" lang="en-US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057400" indent="-228600" defTabSz="9144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»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level</a:t>
            </a:r>
            <a:endParaRPr b="0" lang="en-US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648320" y="1600200"/>
            <a:ext cx="4038120" cy="4525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343080" indent="-343080" defTabSz="9144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Master text styles</a:t>
            </a:r>
            <a:endParaRPr b="0" lang="en-US" sz="2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743040" indent="-285840" defTabSz="9144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level</a:t>
            </a:r>
            <a:endParaRPr b="0" lang="en-US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143000" indent="-22860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600200" indent="-228600" defTabSz="9144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level</a:t>
            </a:r>
            <a:endParaRPr b="0" lang="en-US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057400" indent="-228600" defTabSz="9144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»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level</a:t>
            </a:r>
            <a:endParaRPr b="0" lang="en-US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dt" idx="16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&lt;date/time&gt;</a:t>
            </a:r>
            <a:endParaRPr b="0" lang="en-IN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ftr" idx="17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IN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IN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en-IN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1" name="PlaceHolder 6"/>
          <p:cNvSpPr>
            <a:spLocks noGrp="1"/>
          </p:cNvSpPr>
          <p:nvPr>
            <p:ph type="sldNum" idx="18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0BF59A04-A6A1-4FFA-A0C2-25263C73B123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&lt;number&gt;</a:t>
            </a:fld>
            <a:endParaRPr b="0" lang="en-IN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omparison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100000"/>
              </a:lnSpc>
              <a:buNone/>
            </a:pPr>
            <a:r>
              <a:rPr b="0" lang="en-US" sz="4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</a:t>
            </a:r>
            <a:r>
              <a:rPr b="0" lang="en-US" sz="4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Master title style</a:t>
            </a:r>
            <a:endParaRPr b="0" lang="en-US" sz="4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457200" y="1535040"/>
            <a:ext cx="4039920" cy="639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100000"/>
              </a:lnSpc>
              <a:spcBef>
                <a:spcPts val="479"/>
              </a:spcBef>
              <a:buNone/>
              <a:tabLst>
                <a:tab algn="l" pos="0"/>
              </a:tabLst>
            </a:pPr>
            <a:r>
              <a:rPr b="1" lang="en-US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Master text styles</a:t>
            </a:r>
            <a:endParaRPr b="0" lang="en-US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457200" y="2174760"/>
            <a:ext cx="4039920" cy="3951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343080" indent="-343080" defTabSz="9144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Master text styles</a:t>
            </a:r>
            <a:endParaRPr b="0" lang="en-US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743040" indent="-28584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143000" indent="-228600" defTabSz="9144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level</a:t>
            </a:r>
            <a:endParaRPr b="0" lang="en-US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600200" indent="-228600" defTabSz="9144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16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level</a:t>
            </a:r>
            <a:endParaRPr b="0" lang="en-US" sz="16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057400" indent="-228600" defTabSz="9144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Font typeface="Arial"/>
              <a:buChar char="»"/>
            </a:pPr>
            <a:r>
              <a:rPr b="0" lang="en-US" sz="16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level</a:t>
            </a:r>
            <a:endParaRPr b="0" lang="en-US" sz="16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4645080" y="1535040"/>
            <a:ext cx="4041360" cy="639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100000"/>
              </a:lnSpc>
              <a:spcBef>
                <a:spcPts val="479"/>
              </a:spcBef>
              <a:buNone/>
              <a:tabLst>
                <a:tab algn="l" pos="0"/>
              </a:tabLst>
            </a:pPr>
            <a:r>
              <a:rPr b="1" lang="en-US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Master text styles</a:t>
            </a:r>
            <a:endParaRPr b="0" lang="en-US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 type="body"/>
          </p:nvPr>
        </p:nvSpPr>
        <p:spPr>
          <a:xfrm>
            <a:off x="4645080" y="2174760"/>
            <a:ext cx="4041360" cy="3951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343080" indent="-343080" defTabSz="9144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Master text styles</a:t>
            </a:r>
            <a:endParaRPr b="0" lang="en-US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743040" indent="-28584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143000" indent="-228600" defTabSz="9144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level</a:t>
            </a:r>
            <a:endParaRPr b="0" lang="en-US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600200" indent="-228600" defTabSz="9144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16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level</a:t>
            </a:r>
            <a:endParaRPr b="0" lang="en-US" sz="16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057400" indent="-228600" defTabSz="9144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Font typeface="Arial"/>
              <a:buChar char="»"/>
            </a:pPr>
            <a:r>
              <a:rPr b="0" lang="en-US" sz="16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level</a:t>
            </a:r>
            <a:endParaRPr b="0" lang="en-US" sz="16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 type="dt" idx="19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&lt;date/time&gt;</a:t>
            </a:r>
            <a:endParaRPr b="0" lang="en-IN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 type="ftr" idx="20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IN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IN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en-IN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9" name="PlaceHolder 8"/>
          <p:cNvSpPr>
            <a:spLocks noGrp="1"/>
          </p:cNvSpPr>
          <p:nvPr>
            <p:ph type="sldNum" idx="21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39FD9841-C10A-4058-9D3F-98E2FBEF4554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&lt;number&gt;</a:t>
            </a:fld>
            <a:endParaRPr b="0" lang="en-IN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100000"/>
              </a:lnSpc>
              <a:buNone/>
            </a:pPr>
            <a:r>
              <a:rPr b="0" lang="en-US" sz="4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</a:t>
            </a:r>
            <a:r>
              <a:rPr b="0" lang="en-US" sz="4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Master title style</a:t>
            </a:r>
            <a:endParaRPr b="0" lang="en-US" sz="4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dt" idx="22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&lt;date/time&gt;</a:t>
            </a:r>
            <a:endParaRPr b="0" lang="en-IN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2" name="PlaceHolder 3"/>
          <p:cNvSpPr>
            <a:spLocks noGrp="1"/>
          </p:cNvSpPr>
          <p:nvPr>
            <p:ph type="ftr" idx="23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IN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IN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en-IN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3" name="PlaceHolder 4"/>
          <p:cNvSpPr>
            <a:spLocks noGrp="1"/>
          </p:cNvSpPr>
          <p:nvPr>
            <p:ph type="sldNum" idx="24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BE0D6D94-CC2D-497F-8810-7B4C2513754A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&lt;number&gt;</a:t>
            </a:fld>
            <a:endParaRPr b="0" lang="en-IN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dt" idx="25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&lt;date/time&gt;</a:t>
            </a:r>
            <a:endParaRPr b="0" lang="en-IN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ftr" idx="26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IN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IN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en-IN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sldNum" idx="27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C2B7FAD8-1A81-41F2-B28E-F37962736DF0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&lt;number&gt;</a:t>
            </a:fld>
            <a:endParaRPr b="0" lang="en-IN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7" name="PlaceHolder 4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title text format</a:t>
            </a:r>
            <a:endParaRPr b="0" lang="en-US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48" name="PlaceHolder 5"/>
          <p:cNvSpPr>
            <a:spLocks noGrp="1"/>
          </p:cNvSpPr>
          <p:nvPr>
            <p:ph type="body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en-US" sz="3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en-US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svg"/><Relationship Id="rId8" Type="http://schemas.openxmlformats.org/officeDocument/2006/relationships/slideLayout" Target="../slideLayouts/slideLayout9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image" Target="../media/image48.png"/><Relationship Id="rId3" Type="http://schemas.openxmlformats.org/officeDocument/2006/relationships/image" Target="../media/image49.png"/><Relationship Id="rId4" Type="http://schemas.openxmlformats.org/officeDocument/2006/relationships/slideLayout" Target="../slideLayouts/slideLayout9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image" Target="../media/image51.svg"/><Relationship Id="rId3" Type="http://schemas.openxmlformats.org/officeDocument/2006/relationships/image" Target="../media/image52.png"/><Relationship Id="rId4" Type="http://schemas.openxmlformats.org/officeDocument/2006/relationships/image" Target="../media/image53.svg"/><Relationship Id="rId5" Type="http://schemas.openxmlformats.org/officeDocument/2006/relationships/image" Target="../media/image54.png"/><Relationship Id="rId6" Type="http://schemas.openxmlformats.org/officeDocument/2006/relationships/image" Target="../media/image55.svg"/><Relationship Id="rId7" Type="http://schemas.openxmlformats.org/officeDocument/2006/relationships/slideLayout" Target="../slideLayouts/slideLayout9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56.png"/><Relationship Id="rId2" Type="http://schemas.openxmlformats.org/officeDocument/2006/relationships/slideLayout" Target="../slideLayouts/slideLayout9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57.png"/><Relationship Id="rId2" Type="http://schemas.openxmlformats.org/officeDocument/2006/relationships/slideLayout" Target="../slideLayouts/slideLayout9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58.png"/><Relationship Id="rId2" Type="http://schemas.openxmlformats.org/officeDocument/2006/relationships/image" Target="../media/image59.svg"/><Relationship Id="rId3" Type="http://schemas.openxmlformats.org/officeDocument/2006/relationships/image" Target="../media/image60.png"/><Relationship Id="rId4" Type="http://schemas.openxmlformats.org/officeDocument/2006/relationships/image" Target="../media/image61.svg"/><Relationship Id="rId5" Type="http://schemas.openxmlformats.org/officeDocument/2006/relationships/image" Target="../media/image62.png"/><Relationship Id="rId6" Type="http://schemas.openxmlformats.org/officeDocument/2006/relationships/image" Target="../media/image63.svg"/><Relationship Id="rId7" Type="http://schemas.openxmlformats.org/officeDocument/2006/relationships/image" Target="../media/image64.png"/><Relationship Id="rId8" Type="http://schemas.openxmlformats.org/officeDocument/2006/relationships/image" Target="../media/image65.svg"/><Relationship Id="rId9" Type="http://schemas.openxmlformats.org/officeDocument/2006/relationships/image" Target="../media/image10.png"/><Relationship Id="rId10" Type="http://schemas.openxmlformats.org/officeDocument/2006/relationships/slideLayout" Target="../slideLayouts/slideLayout9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66.png"/><Relationship Id="rId2" Type="http://schemas.openxmlformats.org/officeDocument/2006/relationships/image" Target="../media/image67.svg"/><Relationship Id="rId3" Type="http://schemas.openxmlformats.org/officeDocument/2006/relationships/image" Target="../media/image68.png"/><Relationship Id="rId4" Type="http://schemas.openxmlformats.org/officeDocument/2006/relationships/image" Target="../media/image69.svg"/><Relationship Id="rId5" Type="http://schemas.openxmlformats.org/officeDocument/2006/relationships/image" Target="../media/image70.png"/><Relationship Id="rId6" Type="http://schemas.openxmlformats.org/officeDocument/2006/relationships/image" Target="../media/image71.svg"/><Relationship Id="rId7" Type="http://schemas.openxmlformats.org/officeDocument/2006/relationships/image" Target="../media/image72.png"/><Relationship Id="rId8" Type="http://schemas.openxmlformats.org/officeDocument/2006/relationships/slideLayout" Target="../slideLayouts/slideLayout9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73.png"/><Relationship Id="rId2" Type="http://schemas.openxmlformats.org/officeDocument/2006/relationships/image" Target="../media/image74.png"/><Relationship Id="rId3" Type="http://schemas.openxmlformats.org/officeDocument/2006/relationships/image" Target="../media/image75.png"/><Relationship Id="rId4" Type="http://schemas.openxmlformats.org/officeDocument/2006/relationships/image" Target="../media/image10.png"/><Relationship Id="rId5" Type="http://schemas.openxmlformats.org/officeDocument/2006/relationships/slideLayout" Target="../slideLayouts/slideLayout9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76.png"/><Relationship Id="rId2" Type="http://schemas.openxmlformats.org/officeDocument/2006/relationships/image" Target="../media/image77.svg"/><Relationship Id="rId3" Type="http://schemas.openxmlformats.org/officeDocument/2006/relationships/image" Target="../media/image78.png"/><Relationship Id="rId4" Type="http://schemas.openxmlformats.org/officeDocument/2006/relationships/image" Target="../media/image79.svg"/><Relationship Id="rId5" Type="http://schemas.openxmlformats.org/officeDocument/2006/relationships/image" Target="../media/image80.png"/><Relationship Id="rId6" Type="http://schemas.openxmlformats.org/officeDocument/2006/relationships/image" Target="../media/image81.svg"/><Relationship Id="rId7" Type="http://schemas.openxmlformats.org/officeDocument/2006/relationships/image" Target="../media/image82.png"/><Relationship Id="rId8" Type="http://schemas.openxmlformats.org/officeDocument/2006/relationships/image" Target="../media/image83.svg"/><Relationship Id="rId9" Type="http://schemas.openxmlformats.org/officeDocument/2006/relationships/image" Target="../media/image84.png"/><Relationship Id="rId10" Type="http://schemas.openxmlformats.org/officeDocument/2006/relationships/image" Target="../media/image85.svg"/><Relationship Id="rId11" Type="http://schemas.openxmlformats.org/officeDocument/2006/relationships/image" Target="../media/image86.png"/><Relationship Id="rId12" Type="http://schemas.openxmlformats.org/officeDocument/2006/relationships/image" Target="../media/image87.svg"/><Relationship Id="rId13" Type="http://schemas.openxmlformats.org/officeDocument/2006/relationships/image" Target="../media/image88.png"/><Relationship Id="rId14" Type="http://schemas.openxmlformats.org/officeDocument/2006/relationships/image" Target="../media/image89.svg"/><Relationship Id="rId15" Type="http://schemas.openxmlformats.org/officeDocument/2006/relationships/image" Target="../media/image90.png"/><Relationship Id="rId16" Type="http://schemas.openxmlformats.org/officeDocument/2006/relationships/image" Target="../media/image91.svg"/><Relationship Id="rId17" Type="http://schemas.openxmlformats.org/officeDocument/2006/relationships/image" Target="../media/image92.png"/><Relationship Id="rId18" Type="http://schemas.openxmlformats.org/officeDocument/2006/relationships/image" Target="../media/image93.svg"/><Relationship Id="rId19" Type="http://schemas.openxmlformats.org/officeDocument/2006/relationships/image" Target="../media/image94.png"/><Relationship Id="rId20" Type="http://schemas.openxmlformats.org/officeDocument/2006/relationships/image" Target="../media/image95.svg"/><Relationship Id="rId21" Type="http://schemas.openxmlformats.org/officeDocument/2006/relationships/slideLayout" Target="../slideLayouts/slideLayout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image" Target="../media/image9.png"/><Relationship Id="rId4" Type="http://schemas.openxmlformats.org/officeDocument/2006/relationships/image" Target="../media/image9.png"/><Relationship Id="rId5" Type="http://schemas.openxmlformats.org/officeDocument/2006/relationships/image" Target="../media/image9.png"/><Relationship Id="rId6" Type="http://schemas.openxmlformats.org/officeDocument/2006/relationships/slideLayout" Target="../slideLayouts/slideLayout9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9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svg"/><Relationship Id="rId3" Type="http://schemas.openxmlformats.org/officeDocument/2006/relationships/image" Target="../media/image13.png"/><Relationship Id="rId4" Type="http://schemas.openxmlformats.org/officeDocument/2006/relationships/image" Target="../media/image14.svg"/><Relationship Id="rId5" Type="http://schemas.openxmlformats.org/officeDocument/2006/relationships/image" Target="../media/image15.png"/><Relationship Id="rId6" Type="http://schemas.openxmlformats.org/officeDocument/2006/relationships/image" Target="../media/image16.svg"/><Relationship Id="rId7" Type="http://schemas.openxmlformats.org/officeDocument/2006/relationships/slideLayout" Target="../slideLayouts/slideLayout9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image" Target="../media/image18.svg"/><Relationship Id="rId3" Type="http://schemas.openxmlformats.org/officeDocument/2006/relationships/image" Target="../media/image19.png"/><Relationship Id="rId4" Type="http://schemas.openxmlformats.org/officeDocument/2006/relationships/image" Target="../media/image20.svg"/><Relationship Id="rId5" Type="http://schemas.openxmlformats.org/officeDocument/2006/relationships/image" Target="../media/image21.png"/><Relationship Id="rId6" Type="http://schemas.openxmlformats.org/officeDocument/2006/relationships/image" Target="../media/image22.svg"/><Relationship Id="rId7" Type="http://schemas.openxmlformats.org/officeDocument/2006/relationships/image" Target="../media/image10.png"/><Relationship Id="rId8" Type="http://schemas.openxmlformats.org/officeDocument/2006/relationships/image" Target="../media/image23.png"/><Relationship Id="rId9" Type="http://schemas.openxmlformats.org/officeDocument/2006/relationships/slideLayout" Target="../slideLayouts/slideLayout9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image" Target="../media/image25.svg"/><Relationship Id="rId3" Type="http://schemas.openxmlformats.org/officeDocument/2006/relationships/image" Target="../media/image26.png"/><Relationship Id="rId4" Type="http://schemas.openxmlformats.org/officeDocument/2006/relationships/image" Target="../media/image27.svg"/><Relationship Id="rId5" Type="http://schemas.openxmlformats.org/officeDocument/2006/relationships/image" Target="../media/image28.png"/><Relationship Id="rId6" Type="http://schemas.openxmlformats.org/officeDocument/2006/relationships/image" Target="../media/image29.svg"/><Relationship Id="rId7" Type="http://schemas.openxmlformats.org/officeDocument/2006/relationships/image" Target="../media/image30.png"/><Relationship Id="rId8" Type="http://schemas.openxmlformats.org/officeDocument/2006/relationships/image" Target="../media/image31.svg"/><Relationship Id="rId9" Type="http://schemas.openxmlformats.org/officeDocument/2006/relationships/image" Target="../media/image32.png"/><Relationship Id="rId10" Type="http://schemas.openxmlformats.org/officeDocument/2006/relationships/image" Target="../media/image33.svg"/><Relationship Id="rId11" Type="http://schemas.openxmlformats.org/officeDocument/2006/relationships/image" Target="../media/image34.png"/><Relationship Id="rId12" Type="http://schemas.openxmlformats.org/officeDocument/2006/relationships/image" Target="../media/image35.svg"/><Relationship Id="rId13" Type="http://schemas.openxmlformats.org/officeDocument/2006/relationships/image" Target="../media/image36.png"/><Relationship Id="rId14" Type="http://schemas.openxmlformats.org/officeDocument/2006/relationships/slideLayout" Target="../slideLayouts/slideLayout9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slideLayout" Target="../slideLayouts/slideLayout9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image" Target="../media/image39.png"/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Relationship Id="rId6" Type="http://schemas.openxmlformats.org/officeDocument/2006/relationships/slideLayout" Target="../slideLayouts/slideLayout9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image" Target="../media/image44.svg"/><Relationship Id="rId3" Type="http://schemas.openxmlformats.org/officeDocument/2006/relationships/image" Target="../media/image45.png"/><Relationship Id="rId4" Type="http://schemas.openxmlformats.org/officeDocument/2006/relationships/image" Target="../media/image46.svg"/><Relationship Id="rId5" Type="http://schemas.openxmlformats.org/officeDocument/2006/relationships/slideLayout" Target="../slideLayouts/slideLayout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Freeform 2"/>
          <p:cNvSpPr/>
          <p:nvPr/>
        </p:nvSpPr>
        <p:spPr>
          <a:xfrm>
            <a:off x="3691080" y="694440"/>
            <a:ext cx="8548920" cy="4873680"/>
          </a:xfrm>
          <a:custGeom>
            <a:avLst/>
            <a:gdLst>
              <a:gd name="textAreaLeft" fmla="*/ 0 w 8548920"/>
              <a:gd name="textAreaRight" fmla="*/ 8549280 w 8548920"/>
              <a:gd name="textAreaTop" fmla="*/ 0 h 4873680"/>
              <a:gd name="textAreaBottom" fmla="*/ 4874040 h 4873680"/>
            </a:gdLst>
            <a:ahLst/>
            <a:cxnLst/>
            <a:rect l="textAreaLeft" t="textAreaTop" r="textAreaRight" b="textAreaBottom"/>
            <a:pathLst>
              <a:path w="8549134" h="4874204">
                <a:moveTo>
                  <a:pt x="0" y="0"/>
                </a:moveTo>
                <a:lnTo>
                  <a:pt x="8549135" y="0"/>
                </a:lnTo>
                <a:lnTo>
                  <a:pt x="8549135" y="4874204"/>
                </a:lnTo>
                <a:lnTo>
                  <a:pt x="0" y="487420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cap="sq" w="381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IN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pSp>
        <p:nvGrpSpPr>
          <p:cNvPr id="62" name="Group 3"/>
          <p:cNvGrpSpPr/>
          <p:nvPr/>
        </p:nvGrpSpPr>
        <p:grpSpPr>
          <a:xfrm>
            <a:off x="-45720" y="4922280"/>
            <a:ext cx="18353520" cy="5366160"/>
            <a:chOff x="-45720" y="4922280"/>
            <a:chExt cx="18353520" cy="5366160"/>
          </a:xfrm>
        </p:grpSpPr>
        <p:sp>
          <p:nvSpPr>
            <p:cNvPr id="63" name="Freeform 4"/>
            <p:cNvSpPr/>
            <p:nvPr/>
          </p:nvSpPr>
          <p:spPr>
            <a:xfrm>
              <a:off x="-45720" y="4922280"/>
              <a:ext cx="18353520" cy="5366160"/>
            </a:xfrm>
            <a:custGeom>
              <a:avLst/>
              <a:gdLst>
                <a:gd name="textAreaLeft" fmla="*/ 0 w 18353520"/>
                <a:gd name="textAreaRight" fmla="*/ 18353880 w 18353520"/>
                <a:gd name="textAreaTop" fmla="*/ 0 h 5366160"/>
                <a:gd name="textAreaBottom" fmla="*/ 5366520 h 5366160"/>
              </a:gdLst>
              <a:ahLst/>
              <a:cxnLst/>
              <a:rect l="textAreaLeft" t="textAreaTop" r="textAreaRight" b="textAreaBottom"/>
              <a:pathLst>
                <a:path w="24471630" h="7155500">
                  <a:moveTo>
                    <a:pt x="0" y="0"/>
                  </a:moveTo>
                  <a:lnTo>
                    <a:pt x="24471630" y="0"/>
                  </a:lnTo>
                  <a:lnTo>
                    <a:pt x="24471630" y="7155500"/>
                  </a:lnTo>
                  <a:lnTo>
                    <a:pt x="0" y="7155500"/>
                  </a:lnTo>
                  <a:close/>
                </a:path>
              </a:pathLst>
            </a:custGeom>
            <a:solidFill>
              <a:srgbClr val="f8d40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IN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64" name="Group 5"/>
          <p:cNvGrpSpPr/>
          <p:nvPr/>
        </p:nvGrpSpPr>
        <p:grpSpPr>
          <a:xfrm>
            <a:off x="-269640" y="4861440"/>
            <a:ext cx="18801000" cy="120960"/>
            <a:chOff x="-269640" y="4861440"/>
            <a:chExt cx="18801000" cy="120960"/>
          </a:xfrm>
        </p:grpSpPr>
        <p:sp>
          <p:nvSpPr>
            <p:cNvPr id="65" name="Freeform 6"/>
            <p:cNvSpPr/>
            <p:nvPr/>
          </p:nvSpPr>
          <p:spPr>
            <a:xfrm>
              <a:off x="-269640" y="4861440"/>
              <a:ext cx="18801000" cy="120960"/>
            </a:xfrm>
            <a:custGeom>
              <a:avLst/>
              <a:gdLst>
                <a:gd name="textAreaLeft" fmla="*/ 0 w 18801000"/>
                <a:gd name="textAreaRight" fmla="*/ 18801360 w 18801000"/>
                <a:gd name="textAreaTop" fmla="*/ 0 h 120960"/>
                <a:gd name="textAreaBottom" fmla="*/ 121320 h 120960"/>
              </a:gdLst>
              <a:ahLst/>
              <a:cxnLst/>
              <a:rect l="textAreaLeft" t="textAreaTop" r="textAreaRight" b="textAreaBottom"/>
              <a:pathLst>
                <a:path w="4273550" h="27577">
                  <a:moveTo>
                    <a:pt x="0" y="0"/>
                  </a:moveTo>
                  <a:lnTo>
                    <a:pt x="4273550" y="0"/>
                  </a:lnTo>
                  <a:lnTo>
                    <a:pt x="4273550" y="27577"/>
                  </a:lnTo>
                  <a:lnTo>
                    <a:pt x="0" y="27577"/>
                  </a:lnTo>
                  <a:close/>
                </a:path>
              </a:pathLst>
            </a:custGeom>
            <a:solidFill>
              <a:srgbClr val="171717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IN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66" name="Group 7"/>
          <p:cNvGrpSpPr/>
          <p:nvPr/>
        </p:nvGrpSpPr>
        <p:grpSpPr>
          <a:xfrm>
            <a:off x="574920" y="4514400"/>
            <a:ext cx="8555760" cy="3700080"/>
            <a:chOff x="574920" y="4514400"/>
            <a:chExt cx="8555760" cy="3700080"/>
          </a:xfrm>
        </p:grpSpPr>
        <p:sp>
          <p:nvSpPr>
            <p:cNvPr id="67" name="Freeform 8"/>
            <p:cNvSpPr/>
            <p:nvPr/>
          </p:nvSpPr>
          <p:spPr>
            <a:xfrm>
              <a:off x="574920" y="4514400"/>
              <a:ext cx="8555760" cy="3700080"/>
            </a:xfrm>
            <a:custGeom>
              <a:avLst/>
              <a:gdLst>
                <a:gd name="textAreaLeft" fmla="*/ 0 w 8555760"/>
                <a:gd name="textAreaRight" fmla="*/ 8556120 w 8555760"/>
                <a:gd name="textAreaTop" fmla="*/ 0 h 3700080"/>
                <a:gd name="textAreaBottom" fmla="*/ 3700440 h 3700080"/>
              </a:gdLst>
              <a:ahLst/>
              <a:cxnLst/>
              <a:rect l="textAreaLeft" t="textAreaTop" r="textAreaRight" b="textAreaBottom"/>
              <a:pathLst>
                <a:path w="11408146" h="4933950">
                  <a:moveTo>
                    <a:pt x="0" y="0"/>
                  </a:moveTo>
                  <a:lnTo>
                    <a:pt x="11408146" y="0"/>
                  </a:lnTo>
                  <a:lnTo>
                    <a:pt x="11408146" y="4933950"/>
                  </a:lnTo>
                  <a:lnTo>
                    <a:pt x="0" y="4933950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IN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8" name="TextBox 9"/>
            <p:cNvSpPr/>
            <p:nvPr/>
          </p:nvSpPr>
          <p:spPr>
            <a:xfrm>
              <a:off x="574920" y="4514400"/>
              <a:ext cx="8555760" cy="37000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ctr">
              <a:noAutofit/>
            </a:bodyPr>
            <a:p>
              <a:pPr defTabSz="914400">
                <a:lnSpc>
                  <a:spcPts val="7920"/>
                </a:lnSpc>
              </a:pPr>
              <a:r>
                <a:rPr b="1" lang="en-US" sz="6600" strike="noStrike" u="none">
                  <a:solidFill>
                    <a:srgbClr val="000000"/>
                  </a:solidFill>
                  <a:effectLst/>
                  <a:uFillTx/>
                  <a:latin typeface="Noto Sans Bold"/>
                  <a:ea typeface="Noto Sans Bold"/>
                </a:rPr>
                <a:t>Live Face Attendance System</a:t>
              </a:r>
              <a:endParaRPr b="0" lang="en-IN" sz="66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69" name="Freeform 10"/>
          <p:cNvSpPr/>
          <p:nvPr/>
        </p:nvSpPr>
        <p:spPr>
          <a:xfrm>
            <a:off x="11530440" y="1825920"/>
            <a:ext cx="4536720" cy="5376600"/>
          </a:xfrm>
          <a:custGeom>
            <a:avLst/>
            <a:gdLst>
              <a:gd name="textAreaLeft" fmla="*/ 0 w 4536720"/>
              <a:gd name="textAreaRight" fmla="*/ 4537080 w 4536720"/>
              <a:gd name="textAreaTop" fmla="*/ 0 h 5376600"/>
              <a:gd name="textAreaBottom" fmla="*/ 5376960 h 5376600"/>
            </a:gdLst>
            <a:ahLst/>
            <a:cxnLst/>
            <a:rect l="textAreaLeft" t="textAreaTop" r="textAreaRight" b="textAreaBottom"/>
            <a:pathLst>
              <a:path w="4537051" h="5376869">
                <a:moveTo>
                  <a:pt x="0" y="0"/>
                </a:moveTo>
                <a:lnTo>
                  <a:pt x="4537051" y="0"/>
                </a:lnTo>
                <a:lnTo>
                  <a:pt x="4537051" y="5376869"/>
                </a:lnTo>
                <a:lnTo>
                  <a:pt x="0" y="5376869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IN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pSp>
        <p:nvGrpSpPr>
          <p:cNvPr id="70" name="Group 11"/>
          <p:cNvGrpSpPr/>
          <p:nvPr/>
        </p:nvGrpSpPr>
        <p:grpSpPr>
          <a:xfrm>
            <a:off x="14600880" y="2868120"/>
            <a:ext cx="3441960" cy="5786640"/>
            <a:chOff x="14600880" y="2868120"/>
            <a:chExt cx="3441960" cy="5786640"/>
          </a:xfrm>
        </p:grpSpPr>
        <p:sp>
          <p:nvSpPr>
            <p:cNvPr id="71" name="Freeform 12"/>
            <p:cNvSpPr/>
            <p:nvPr/>
          </p:nvSpPr>
          <p:spPr>
            <a:xfrm>
              <a:off x="14600880" y="2868120"/>
              <a:ext cx="3441960" cy="5786640"/>
            </a:xfrm>
            <a:custGeom>
              <a:avLst/>
              <a:gdLst>
                <a:gd name="textAreaLeft" fmla="*/ 0 w 3441960"/>
                <a:gd name="textAreaRight" fmla="*/ 3442320 w 3441960"/>
                <a:gd name="textAreaTop" fmla="*/ 0 h 5786640"/>
                <a:gd name="textAreaBottom" fmla="*/ 5787000 h 5786640"/>
              </a:gdLst>
              <a:ahLst/>
              <a:cxnLst/>
              <a:rect l="textAreaLeft" t="textAreaTop" r="textAreaRight" b="textAreaBottom"/>
              <a:pathLst>
                <a:path w="4589748" h="7716174">
                  <a:moveTo>
                    <a:pt x="0" y="0"/>
                  </a:moveTo>
                  <a:lnTo>
                    <a:pt x="4589748" y="0"/>
                  </a:lnTo>
                  <a:lnTo>
                    <a:pt x="4589748" y="7716174"/>
                  </a:lnTo>
                  <a:lnTo>
                    <a:pt x="0" y="7716174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3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IN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2" name="Freeform 13"/>
            <p:cNvSpPr/>
            <p:nvPr/>
          </p:nvSpPr>
          <p:spPr>
            <a:xfrm>
              <a:off x="14709600" y="4719240"/>
              <a:ext cx="3193560" cy="2383560"/>
            </a:xfrm>
            <a:custGeom>
              <a:avLst/>
              <a:gdLst>
                <a:gd name="textAreaLeft" fmla="*/ 0 w 3193560"/>
                <a:gd name="textAreaRight" fmla="*/ 3193920 w 3193560"/>
                <a:gd name="textAreaTop" fmla="*/ 0 h 2383560"/>
                <a:gd name="textAreaBottom" fmla="*/ 2383920 h 2383560"/>
              </a:gdLst>
              <a:ahLst/>
              <a:cxnLst/>
              <a:rect l="textAreaLeft" t="textAreaTop" r="textAreaRight" b="textAreaBottom"/>
              <a:pathLst>
                <a:path w="4258761" h="3178783">
                  <a:moveTo>
                    <a:pt x="0" y="0"/>
                  </a:moveTo>
                  <a:lnTo>
                    <a:pt x="4258762" y="0"/>
                  </a:lnTo>
                  <a:lnTo>
                    <a:pt x="4258762" y="3178784"/>
                  </a:lnTo>
                  <a:lnTo>
                    <a:pt x="0" y="3178784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4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IN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73" name="Freeform 14"/>
          <p:cNvSpPr/>
          <p:nvPr/>
        </p:nvSpPr>
        <p:spPr>
          <a:xfrm>
            <a:off x="-45720" y="612360"/>
            <a:ext cx="4852800" cy="4309560"/>
          </a:xfrm>
          <a:custGeom>
            <a:avLst/>
            <a:gdLst>
              <a:gd name="textAreaLeft" fmla="*/ 0 w 4852800"/>
              <a:gd name="textAreaRight" fmla="*/ 4853160 w 4852800"/>
              <a:gd name="textAreaTop" fmla="*/ 0 h 4309560"/>
              <a:gd name="textAreaBottom" fmla="*/ 4309920 h 4309560"/>
            </a:gdLst>
            <a:ahLst/>
            <a:cxnLst/>
            <a:rect l="textAreaLeft" t="textAreaTop" r="textAreaRight" b="textAreaBottom"/>
            <a:pathLst>
              <a:path w="4853087" h="4309986">
                <a:moveTo>
                  <a:pt x="0" y="0"/>
                </a:moveTo>
                <a:lnTo>
                  <a:pt x="4853087" y="0"/>
                </a:lnTo>
                <a:lnTo>
                  <a:pt x="4853087" y="4309986"/>
                </a:lnTo>
                <a:lnTo>
                  <a:pt x="0" y="4309986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5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IN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4" name="Freeform 15"/>
          <p:cNvSpPr/>
          <p:nvPr/>
        </p:nvSpPr>
        <p:spPr>
          <a:xfrm>
            <a:off x="881640" y="857160"/>
            <a:ext cx="2608200" cy="2608200"/>
          </a:xfrm>
          <a:custGeom>
            <a:avLst/>
            <a:gdLst>
              <a:gd name="textAreaLeft" fmla="*/ 0 w 2608200"/>
              <a:gd name="textAreaRight" fmla="*/ 2608560 w 2608200"/>
              <a:gd name="textAreaTop" fmla="*/ 0 h 2608200"/>
              <a:gd name="textAreaBottom" fmla="*/ 2608560 h 2608200"/>
            </a:gdLst>
            <a:ahLst/>
            <a:cxnLst/>
            <a:rect l="textAreaLeft" t="textAreaTop" r="textAreaRight" b="textAreaBottom"/>
            <a:pathLst>
              <a:path w="2608557" h="2608557">
                <a:moveTo>
                  <a:pt x="0" y="0"/>
                </a:moveTo>
                <a:lnTo>
                  <a:pt x="2608557" y="0"/>
                </a:lnTo>
                <a:lnTo>
                  <a:pt x="2608557" y="2608556"/>
                </a:lnTo>
                <a:lnTo>
                  <a:pt x="0" y="2608556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a:blipFill>
          <a:ln cap="sq" w="76200">
            <a:solidFill>
              <a:srgbClr val="f8d401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IN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pSp>
        <p:nvGrpSpPr>
          <p:cNvPr id="75" name="Group 16"/>
          <p:cNvGrpSpPr/>
          <p:nvPr/>
        </p:nvGrpSpPr>
        <p:grpSpPr>
          <a:xfrm>
            <a:off x="16831440" y="285840"/>
            <a:ext cx="1052280" cy="288360"/>
            <a:chOff x="16831440" y="285840"/>
            <a:chExt cx="1052280" cy="288360"/>
          </a:xfrm>
        </p:grpSpPr>
        <p:grpSp>
          <p:nvGrpSpPr>
            <p:cNvPr id="76" name="Group 17"/>
            <p:cNvGrpSpPr/>
            <p:nvPr/>
          </p:nvGrpSpPr>
          <p:grpSpPr>
            <a:xfrm>
              <a:off x="16831440" y="285840"/>
              <a:ext cx="288000" cy="288360"/>
              <a:chOff x="16831440" y="285840"/>
              <a:chExt cx="288000" cy="288360"/>
            </a:xfrm>
          </p:grpSpPr>
          <p:sp>
            <p:nvSpPr>
              <p:cNvPr id="77" name="Freeform 18"/>
              <p:cNvSpPr/>
              <p:nvPr/>
            </p:nvSpPr>
            <p:spPr>
              <a:xfrm>
                <a:off x="16859880" y="314280"/>
                <a:ext cx="230760" cy="231120"/>
              </a:xfrm>
              <a:custGeom>
                <a:avLst/>
                <a:gdLst>
                  <a:gd name="textAreaLeft" fmla="*/ 0 w 230760"/>
                  <a:gd name="textAreaRight" fmla="*/ 231120 w 230760"/>
                  <a:gd name="textAreaTop" fmla="*/ 0 h 231120"/>
                  <a:gd name="textAreaBottom" fmla="*/ 231480 h 231120"/>
                </a:gdLst>
                <a:ahLst/>
                <a:cxnLst/>
                <a:rect l="textAreaLeft" t="textAreaTop" r="textAreaRight" b="textAreaBottom"/>
                <a:pathLst>
                  <a:path w="308102" h="308610">
                    <a:moveTo>
                      <a:pt x="0" y="154305"/>
                    </a:moveTo>
                    <a:cubicBezTo>
                      <a:pt x="0" y="69088"/>
                      <a:pt x="68961" y="0"/>
                      <a:pt x="154051" y="0"/>
                    </a:cubicBezTo>
                    <a:cubicBezTo>
                      <a:pt x="239141" y="0"/>
                      <a:pt x="308102" y="69088"/>
                      <a:pt x="308102" y="154305"/>
                    </a:cubicBezTo>
                    <a:cubicBezTo>
                      <a:pt x="308102" y="239522"/>
                      <a:pt x="239141" y="308610"/>
                      <a:pt x="154051" y="308610"/>
                    </a:cubicBezTo>
                    <a:cubicBezTo>
                      <a:pt x="68961" y="308610"/>
                      <a:pt x="0" y="239522"/>
                      <a:pt x="0" y="154305"/>
                    </a:cubicBezTo>
                    <a:close/>
                  </a:path>
                </a:pathLst>
              </a:custGeom>
              <a:solidFill>
                <a:srgbClr val="dae3f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IN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78" name="Freeform 19"/>
              <p:cNvSpPr/>
              <p:nvPr/>
            </p:nvSpPr>
            <p:spPr>
              <a:xfrm>
                <a:off x="16831440" y="285840"/>
                <a:ext cx="288000" cy="288360"/>
              </a:xfrm>
              <a:custGeom>
                <a:avLst/>
                <a:gdLst>
                  <a:gd name="textAreaLeft" fmla="*/ 0 w 288000"/>
                  <a:gd name="textAreaRight" fmla="*/ 288360 w 288000"/>
                  <a:gd name="textAreaTop" fmla="*/ 0 h 288360"/>
                  <a:gd name="textAreaBottom" fmla="*/ 288720 h 288360"/>
                </a:gdLst>
                <a:ahLst/>
                <a:cxnLst/>
                <a:rect l="textAreaLeft" t="textAreaTop" r="textAreaRight" b="textAreaBottom"/>
                <a:pathLst>
                  <a:path w="384302" h="384810">
                    <a:moveTo>
                      <a:pt x="0" y="192405"/>
                    </a:moveTo>
                    <a:cubicBezTo>
                      <a:pt x="0" y="86233"/>
                      <a:pt x="85979" y="0"/>
                      <a:pt x="192151" y="0"/>
                    </a:cubicBezTo>
                    <a:lnTo>
                      <a:pt x="192151" y="38100"/>
                    </a:lnTo>
                    <a:lnTo>
                      <a:pt x="192151" y="0"/>
                    </a:lnTo>
                    <a:cubicBezTo>
                      <a:pt x="298323" y="0"/>
                      <a:pt x="384302" y="86233"/>
                      <a:pt x="384302" y="192405"/>
                    </a:cubicBezTo>
                    <a:cubicBezTo>
                      <a:pt x="384302" y="298577"/>
                      <a:pt x="298323" y="384810"/>
                      <a:pt x="192151" y="384810"/>
                    </a:cubicBezTo>
                    <a:lnTo>
                      <a:pt x="192151" y="346710"/>
                    </a:lnTo>
                    <a:lnTo>
                      <a:pt x="192151" y="384810"/>
                    </a:lnTo>
                    <a:cubicBezTo>
                      <a:pt x="85979" y="384810"/>
                      <a:pt x="0" y="298577"/>
                      <a:pt x="0" y="192405"/>
                    </a:cubicBezTo>
                    <a:lnTo>
                      <a:pt x="38100" y="192405"/>
                    </a:lnTo>
                    <a:lnTo>
                      <a:pt x="69850" y="213487"/>
                    </a:lnTo>
                    <a:cubicBezTo>
                      <a:pt x="60579" y="227457"/>
                      <a:pt x="43180" y="233680"/>
                      <a:pt x="27051" y="228854"/>
                    </a:cubicBezTo>
                    <a:cubicBezTo>
                      <a:pt x="10922" y="224028"/>
                      <a:pt x="0" y="209169"/>
                      <a:pt x="0" y="192405"/>
                    </a:cubicBezTo>
                    <a:moveTo>
                      <a:pt x="76200" y="192405"/>
                    </a:moveTo>
                    <a:lnTo>
                      <a:pt x="38100" y="192405"/>
                    </a:lnTo>
                    <a:lnTo>
                      <a:pt x="6350" y="171323"/>
                    </a:lnTo>
                    <a:cubicBezTo>
                      <a:pt x="15621" y="157353"/>
                      <a:pt x="33020" y="151130"/>
                      <a:pt x="49149" y="155956"/>
                    </a:cubicBezTo>
                    <a:cubicBezTo>
                      <a:pt x="65278" y="160782"/>
                      <a:pt x="76200" y="175641"/>
                      <a:pt x="76200" y="192405"/>
                    </a:cubicBezTo>
                    <a:cubicBezTo>
                      <a:pt x="76200" y="256667"/>
                      <a:pt x="128143" y="308610"/>
                      <a:pt x="192151" y="308610"/>
                    </a:cubicBezTo>
                    <a:cubicBezTo>
                      <a:pt x="256159" y="308610"/>
                      <a:pt x="308102" y="256667"/>
                      <a:pt x="308102" y="192405"/>
                    </a:cubicBezTo>
                    <a:lnTo>
                      <a:pt x="346202" y="192405"/>
                    </a:lnTo>
                    <a:lnTo>
                      <a:pt x="308102" y="192405"/>
                    </a:lnTo>
                    <a:cubicBezTo>
                      <a:pt x="308102" y="128143"/>
                      <a:pt x="256159" y="76200"/>
                      <a:pt x="192151" y="76200"/>
                    </a:cubicBezTo>
                    <a:lnTo>
                      <a:pt x="192151" y="38100"/>
                    </a:lnTo>
                    <a:lnTo>
                      <a:pt x="192151" y="76200"/>
                    </a:lnTo>
                    <a:cubicBezTo>
                      <a:pt x="128143" y="76200"/>
                      <a:pt x="76200" y="128143"/>
                      <a:pt x="76200" y="192405"/>
                    </a:cubicBezTo>
                    <a:close/>
                  </a:path>
                </a:pathLst>
              </a:custGeom>
              <a:solidFill>
                <a:srgbClr val="3c2b2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IN" sz="18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</p:grpSp>
        <p:grpSp>
          <p:nvGrpSpPr>
            <p:cNvPr id="79" name="Group 20"/>
            <p:cNvGrpSpPr/>
            <p:nvPr/>
          </p:nvGrpSpPr>
          <p:grpSpPr>
            <a:xfrm>
              <a:off x="17213400" y="285840"/>
              <a:ext cx="288000" cy="288360"/>
              <a:chOff x="17213400" y="285840"/>
              <a:chExt cx="288000" cy="288360"/>
            </a:xfrm>
          </p:grpSpPr>
          <p:sp>
            <p:nvSpPr>
              <p:cNvPr id="80" name="Freeform 21"/>
              <p:cNvSpPr/>
              <p:nvPr/>
            </p:nvSpPr>
            <p:spPr>
              <a:xfrm>
                <a:off x="17242200" y="314280"/>
                <a:ext cx="230760" cy="231120"/>
              </a:xfrm>
              <a:custGeom>
                <a:avLst/>
                <a:gdLst>
                  <a:gd name="textAreaLeft" fmla="*/ 0 w 230760"/>
                  <a:gd name="textAreaRight" fmla="*/ 231120 w 230760"/>
                  <a:gd name="textAreaTop" fmla="*/ 0 h 231120"/>
                  <a:gd name="textAreaBottom" fmla="*/ 231480 h 231120"/>
                </a:gdLst>
                <a:ahLst/>
                <a:cxnLst/>
                <a:rect l="textAreaLeft" t="textAreaTop" r="textAreaRight" b="textAreaBottom"/>
                <a:pathLst>
                  <a:path w="308102" h="308610">
                    <a:moveTo>
                      <a:pt x="0" y="154305"/>
                    </a:moveTo>
                    <a:cubicBezTo>
                      <a:pt x="0" y="69088"/>
                      <a:pt x="68961" y="0"/>
                      <a:pt x="154051" y="0"/>
                    </a:cubicBezTo>
                    <a:cubicBezTo>
                      <a:pt x="239141" y="0"/>
                      <a:pt x="308102" y="69088"/>
                      <a:pt x="308102" y="154305"/>
                    </a:cubicBezTo>
                    <a:cubicBezTo>
                      <a:pt x="308102" y="239522"/>
                      <a:pt x="239141" y="308610"/>
                      <a:pt x="154051" y="308610"/>
                    </a:cubicBezTo>
                    <a:cubicBezTo>
                      <a:pt x="68961" y="308610"/>
                      <a:pt x="0" y="239522"/>
                      <a:pt x="0" y="154305"/>
                    </a:cubicBezTo>
                    <a:close/>
                  </a:path>
                </a:pathLst>
              </a:custGeom>
              <a:solidFill>
                <a:srgbClr val="dae3f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IN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81" name="Freeform 22"/>
              <p:cNvSpPr/>
              <p:nvPr/>
            </p:nvSpPr>
            <p:spPr>
              <a:xfrm>
                <a:off x="17213400" y="285840"/>
                <a:ext cx="288000" cy="288360"/>
              </a:xfrm>
              <a:custGeom>
                <a:avLst/>
                <a:gdLst>
                  <a:gd name="textAreaLeft" fmla="*/ 0 w 288000"/>
                  <a:gd name="textAreaRight" fmla="*/ 288360 w 288000"/>
                  <a:gd name="textAreaTop" fmla="*/ 0 h 288360"/>
                  <a:gd name="textAreaBottom" fmla="*/ 288720 h 288360"/>
                </a:gdLst>
                <a:ahLst/>
                <a:cxnLst/>
                <a:rect l="textAreaLeft" t="textAreaTop" r="textAreaRight" b="textAreaBottom"/>
                <a:pathLst>
                  <a:path w="384302" h="384810">
                    <a:moveTo>
                      <a:pt x="0" y="192405"/>
                    </a:moveTo>
                    <a:cubicBezTo>
                      <a:pt x="0" y="86233"/>
                      <a:pt x="85979" y="0"/>
                      <a:pt x="192151" y="0"/>
                    </a:cubicBezTo>
                    <a:lnTo>
                      <a:pt x="192151" y="38100"/>
                    </a:lnTo>
                    <a:lnTo>
                      <a:pt x="192151" y="0"/>
                    </a:lnTo>
                    <a:cubicBezTo>
                      <a:pt x="298323" y="0"/>
                      <a:pt x="384302" y="86233"/>
                      <a:pt x="384302" y="192405"/>
                    </a:cubicBezTo>
                    <a:cubicBezTo>
                      <a:pt x="384302" y="298577"/>
                      <a:pt x="298323" y="384810"/>
                      <a:pt x="192151" y="384810"/>
                    </a:cubicBezTo>
                    <a:lnTo>
                      <a:pt x="192151" y="346710"/>
                    </a:lnTo>
                    <a:lnTo>
                      <a:pt x="192151" y="384810"/>
                    </a:lnTo>
                    <a:cubicBezTo>
                      <a:pt x="85979" y="384810"/>
                      <a:pt x="0" y="298577"/>
                      <a:pt x="0" y="192405"/>
                    </a:cubicBezTo>
                    <a:lnTo>
                      <a:pt x="38100" y="192405"/>
                    </a:lnTo>
                    <a:lnTo>
                      <a:pt x="69850" y="213487"/>
                    </a:lnTo>
                    <a:cubicBezTo>
                      <a:pt x="60579" y="227457"/>
                      <a:pt x="43180" y="233680"/>
                      <a:pt x="27051" y="228854"/>
                    </a:cubicBezTo>
                    <a:cubicBezTo>
                      <a:pt x="10922" y="224028"/>
                      <a:pt x="0" y="209169"/>
                      <a:pt x="0" y="192405"/>
                    </a:cubicBezTo>
                    <a:moveTo>
                      <a:pt x="76200" y="192405"/>
                    </a:moveTo>
                    <a:lnTo>
                      <a:pt x="38100" y="192405"/>
                    </a:lnTo>
                    <a:lnTo>
                      <a:pt x="6350" y="171323"/>
                    </a:lnTo>
                    <a:cubicBezTo>
                      <a:pt x="15621" y="157353"/>
                      <a:pt x="33020" y="151130"/>
                      <a:pt x="49149" y="155956"/>
                    </a:cubicBezTo>
                    <a:cubicBezTo>
                      <a:pt x="65278" y="160782"/>
                      <a:pt x="76200" y="175641"/>
                      <a:pt x="76200" y="192405"/>
                    </a:cubicBezTo>
                    <a:cubicBezTo>
                      <a:pt x="76200" y="256667"/>
                      <a:pt x="128143" y="308610"/>
                      <a:pt x="192151" y="308610"/>
                    </a:cubicBezTo>
                    <a:cubicBezTo>
                      <a:pt x="256159" y="308610"/>
                      <a:pt x="308102" y="256667"/>
                      <a:pt x="308102" y="192405"/>
                    </a:cubicBezTo>
                    <a:lnTo>
                      <a:pt x="346202" y="192405"/>
                    </a:lnTo>
                    <a:lnTo>
                      <a:pt x="308102" y="192405"/>
                    </a:lnTo>
                    <a:cubicBezTo>
                      <a:pt x="308102" y="128143"/>
                      <a:pt x="256159" y="76200"/>
                      <a:pt x="192151" y="76200"/>
                    </a:cubicBezTo>
                    <a:lnTo>
                      <a:pt x="192151" y="38100"/>
                    </a:lnTo>
                    <a:lnTo>
                      <a:pt x="192151" y="76200"/>
                    </a:lnTo>
                    <a:cubicBezTo>
                      <a:pt x="128143" y="76200"/>
                      <a:pt x="76200" y="128143"/>
                      <a:pt x="76200" y="192405"/>
                    </a:cubicBezTo>
                    <a:close/>
                  </a:path>
                </a:pathLst>
              </a:custGeom>
              <a:solidFill>
                <a:srgbClr val="3c2b2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IN" sz="18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</p:grpSp>
        <p:grpSp>
          <p:nvGrpSpPr>
            <p:cNvPr id="82" name="Group 23"/>
            <p:cNvGrpSpPr/>
            <p:nvPr/>
          </p:nvGrpSpPr>
          <p:grpSpPr>
            <a:xfrm>
              <a:off x="17595720" y="285840"/>
              <a:ext cx="288000" cy="288360"/>
              <a:chOff x="17595720" y="285840"/>
              <a:chExt cx="288000" cy="288360"/>
            </a:xfrm>
          </p:grpSpPr>
          <p:sp>
            <p:nvSpPr>
              <p:cNvPr id="83" name="Freeform 24"/>
              <p:cNvSpPr/>
              <p:nvPr/>
            </p:nvSpPr>
            <p:spPr>
              <a:xfrm>
                <a:off x="17624160" y="314280"/>
                <a:ext cx="230760" cy="231120"/>
              </a:xfrm>
              <a:custGeom>
                <a:avLst/>
                <a:gdLst>
                  <a:gd name="textAreaLeft" fmla="*/ 0 w 230760"/>
                  <a:gd name="textAreaRight" fmla="*/ 231120 w 230760"/>
                  <a:gd name="textAreaTop" fmla="*/ 0 h 231120"/>
                  <a:gd name="textAreaBottom" fmla="*/ 231480 h 231120"/>
                </a:gdLst>
                <a:ahLst/>
                <a:cxnLst/>
                <a:rect l="textAreaLeft" t="textAreaTop" r="textAreaRight" b="textAreaBottom"/>
                <a:pathLst>
                  <a:path w="308102" h="308610">
                    <a:moveTo>
                      <a:pt x="0" y="154305"/>
                    </a:moveTo>
                    <a:cubicBezTo>
                      <a:pt x="0" y="69088"/>
                      <a:pt x="68961" y="0"/>
                      <a:pt x="154051" y="0"/>
                    </a:cubicBezTo>
                    <a:cubicBezTo>
                      <a:pt x="239141" y="0"/>
                      <a:pt x="308102" y="69088"/>
                      <a:pt x="308102" y="154305"/>
                    </a:cubicBezTo>
                    <a:cubicBezTo>
                      <a:pt x="308102" y="239522"/>
                      <a:pt x="239141" y="308610"/>
                      <a:pt x="154051" y="308610"/>
                    </a:cubicBezTo>
                    <a:cubicBezTo>
                      <a:pt x="68961" y="308610"/>
                      <a:pt x="0" y="239522"/>
                      <a:pt x="0" y="154305"/>
                    </a:cubicBezTo>
                    <a:close/>
                  </a:path>
                </a:pathLst>
              </a:custGeom>
              <a:solidFill>
                <a:srgbClr val="dae3f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IN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84" name="Freeform 25"/>
              <p:cNvSpPr/>
              <p:nvPr/>
            </p:nvSpPr>
            <p:spPr>
              <a:xfrm>
                <a:off x="17595720" y="285840"/>
                <a:ext cx="288000" cy="288360"/>
              </a:xfrm>
              <a:custGeom>
                <a:avLst/>
                <a:gdLst>
                  <a:gd name="textAreaLeft" fmla="*/ 0 w 288000"/>
                  <a:gd name="textAreaRight" fmla="*/ 288360 w 288000"/>
                  <a:gd name="textAreaTop" fmla="*/ 0 h 288360"/>
                  <a:gd name="textAreaBottom" fmla="*/ 288720 h 288360"/>
                </a:gdLst>
                <a:ahLst/>
                <a:cxnLst/>
                <a:rect l="textAreaLeft" t="textAreaTop" r="textAreaRight" b="textAreaBottom"/>
                <a:pathLst>
                  <a:path w="384302" h="384810">
                    <a:moveTo>
                      <a:pt x="0" y="192405"/>
                    </a:moveTo>
                    <a:cubicBezTo>
                      <a:pt x="0" y="86233"/>
                      <a:pt x="85979" y="0"/>
                      <a:pt x="192151" y="0"/>
                    </a:cubicBezTo>
                    <a:lnTo>
                      <a:pt x="192151" y="38100"/>
                    </a:lnTo>
                    <a:lnTo>
                      <a:pt x="192151" y="0"/>
                    </a:lnTo>
                    <a:cubicBezTo>
                      <a:pt x="298323" y="0"/>
                      <a:pt x="384302" y="86233"/>
                      <a:pt x="384302" y="192405"/>
                    </a:cubicBezTo>
                    <a:cubicBezTo>
                      <a:pt x="384302" y="298577"/>
                      <a:pt x="298323" y="384810"/>
                      <a:pt x="192151" y="384810"/>
                    </a:cubicBezTo>
                    <a:lnTo>
                      <a:pt x="192151" y="346710"/>
                    </a:lnTo>
                    <a:lnTo>
                      <a:pt x="192151" y="384810"/>
                    </a:lnTo>
                    <a:cubicBezTo>
                      <a:pt x="85979" y="384810"/>
                      <a:pt x="0" y="298577"/>
                      <a:pt x="0" y="192405"/>
                    </a:cubicBezTo>
                    <a:lnTo>
                      <a:pt x="38100" y="192405"/>
                    </a:lnTo>
                    <a:lnTo>
                      <a:pt x="69850" y="213487"/>
                    </a:lnTo>
                    <a:cubicBezTo>
                      <a:pt x="60579" y="227457"/>
                      <a:pt x="43180" y="233680"/>
                      <a:pt x="27051" y="228854"/>
                    </a:cubicBezTo>
                    <a:cubicBezTo>
                      <a:pt x="10922" y="224028"/>
                      <a:pt x="0" y="209169"/>
                      <a:pt x="0" y="192405"/>
                    </a:cubicBezTo>
                    <a:moveTo>
                      <a:pt x="76200" y="192405"/>
                    </a:moveTo>
                    <a:lnTo>
                      <a:pt x="38100" y="192405"/>
                    </a:lnTo>
                    <a:lnTo>
                      <a:pt x="6350" y="171323"/>
                    </a:lnTo>
                    <a:cubicBezTo>
                      <a:pt x="15621" y="157353"/>
                      <a:pt x="33020" y="151130"/>
                      <a:pt x="49149" y="155956"/>
                    </a:cubicBezTo>
                    <a:cubicBezTo>
                      <a:pt x="65278" y="160782"/>
                      <a:pt x="76200" y="175641"/>
                      <a:pt x="76200" y="192405"/>
                    </a:cubicBezTo>
                    <a:cubicBezTo>
                      <a:pt x="76200" y="256667"/>
                      <a:pt x="128143" y="308610"/>
                      <a:pt x="192151" y="308610"/>
                    </a:cubicBezTo>
                    <a:cubicBezTo>
                      <a:pt x="256159" y="308610"/>
                      <a:pt x="308102" y="256667"/>
                      <a:pt x="308102" y="192405"/>
                    </a:cubicBezTo>
                    <a:lnTo>
                      <a:pt x="346202" y="192405"/>
                    </a:lnTo>
                    <a:lnTo>
                      <a:pt x="308102" y="192405"/>
                    </a:lnTo>
                    <a:cubicBezTo>
                      <a:pt x="308102" y="128143"/>
                      <a:pt x="256159" y="76200"/>
                      <a:pt x="192151" y="76200"/>
                    </a:cubicBezTo>
                    <a:lnTo>
                      <a:pt x="192151" y="38100"/>
                    </a:lnTo>
                    <a:lnTo>
                      <a:pt x="192151" y="76200"/>
                    </a:lnTo>
                    <a:cubicBezTo>
                      <a:pt x="128143" y="76200"/>
                      <a:pt x="76200" y="128143"/>
                      <a:pt x="76200" y="192405"/>
                    </a:cubicBezTo>
                    <a:close/>
                  </a:path>
                </a:pathLst>
              </a:custGeom>
              <a:solidFill>
                <a:srgbClr val="3c2b2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IN" sz="18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</p:grp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3f4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1" name="Group 2"/>
          <p:cNvGrpSpPr/>
          <p:nvPr/>
        </p:nvGrpSpPr>
        <p:grpSpPr>
          <a:xfrm>
            <a:off x="-45720" y="1080"/>
            <a:ext cx="18353520" cy="10287720"/>
            <a:chOff x="-45720" y="1080"/>
            <a:chExt cx="18353520" cy="10287720"/>
          </a:xfrm>
        </p:grpSpPr>
        <p:sp>
          <p:nvSpPr>
            <p:cNvPr id="412" name="Freeform 3"/>
            <p:cNvSpPr/>
            <p:nvPr/>
          </p:nvSpPr>
          <p:spPr>
            <a:xfrm>
              <a:off x="-45720" y="1080"/>
              <a:ext cx="18353520" cy="10287720"/>
            </a:xfrm>
            <a:custGeom>
              <a:avLst/>
              <a:gdLst>
                <a:gd name="textAreaLeft" fmla="*/ 0 w 18353520"/>
                <a:gd name="textAreaRight" fmla="*/ 18353880 w 18353520"/>
                <a:gd name="textAreaTop" fmla="*/ 0 h 10287720"/>
                <a:gd name="textAreaBottom" fmla="*/ 10288080 h 10287720"/>
              </a:gdLst>
              <a:ahLst/>
              <a:cxnLst/>
              <a:rect l="textAreaLeft" t="textAreaTop" r="textAreaRight" b="textAreaBottom"/>
              <a:pathLst>
                <a:path w="24471630" h="13717270">
                  <a:moveTo>
                    <a:pt x="0" y="0"/>
                  </a:moveTo>
                  <a:lnTo>
                    <a:pt x="24471630" y="0"/>
                  </a:lnTo>
                  <a:lnTo>
                    <a:pt x="24471630" y="13717270"/>
                  </a:lnTo>
                  <a:lnTo>
                    <a:pt x="0" y="13717270"/>
                  </a:lnTo>
                  <a:close/>
                </a:path>
              </a:pathLst>
            </a:custGeom>
            <a:solidFill>
              <a:srgbClr val="ffde5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IN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413" name="Group 4"/>
          <p:cNvGrpSpPr/>
          <p:nvPr/>
        </p:nvGrpSpPr>
        <p:grpSpPr>
          <a:xfrm>
            <a:off x="-171360" y="487440"/>
            <a:ext cx="18211320" cy="1082160"/>
            <a:chOff x="-171360" y="487440"/>
            <a:chExt cx="18211320" cy="1082160"/>
          </a:xfrm>
        </p:grpSpPr>
        <p:sp>
          <p:nvSpPr>
            <p:cNvPr id="414" name="Freeform 5"/>
            <p:cNvSpPr/>
            <p:nvPr/>
          </p:nvSpPr>
          <p:spPr>
            <a:xfrm>
              <a:off x="-171360" y="487440"/>
              <a:ext cx="18211320" cy="1082160"/>
            </a:xfrm>
            <a:custGeom>
              <a:avLst/>
              <a:gdLst>
                <a:gd name="textAreaLeft" fmla="*/ 0 w 18211320"/>
                <a:gd name="textAreaRight" fmla="*/ 18211680 w 18211320"/>
                <a:gd name="textAreaTop" fmla="*/ 0 h 1082160"/>
                <a:gd name="textAreaBottom" fmla="*/ 1082520 h 1082160"/>
              </a:gdLst>
              <a:ahLst/>
              <a:cxnLst/>
              <a:rect l="textAreaLeft" t="textAreaTop" r="textAreaRight" b="textAreaBottom"/>
              <a:pathLst>
                <a:path w="24282400" h="1443176">
                  <a:moveTo>
                    <a:pt x="0" y="0"/>
                  </a:moveTo>
                  <a:lnTo>
                    <a:pt x="24282400" y="0"/>
                  </a:lnTo>
                  <a:lnTo>
                    <a:pt x="24282400" y="1443176"/>
                  </a:lnTo>
                  <a:lnTo>
                    <a:pt x="0" y="1443176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IN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15" name="TextBox 6"/>
            <p:cNvSpPr/>
            <p:nvPr/>
          </p:nvSpPr>
          <p:spPr>
            <a:xfrm>
              <a:off x="-171360" y="530280"/>
              <a:ext cx="18211320" cy="10393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ctr">
              <a:noAutofit/>
            </a:bodyPr>
            <a:p>
              <a:pPr algn="ctr" defTabSz="914400">
                <a:lnSpc>
                  <a:spcPts val="5831"/>
                </a:lnSpc>
              </a:pPr>
              <a:r>
                <a:rPr b="1" lang="en-US" sz="5400" strike="noStrike" u="none">
                  <a:solidFill>
                    <a:srgbClr val="122620"/>
                  </a:solidFill>
                  <a:effectLst/>
                  <a:uFillTx/>
                  <a:latin typeface="Noto Sans Bold"/>
                  <a:ea typeface="Noto Sans Bold"/>
                </a:rPr>
                <a:t>Benchmark Against Rivals</a:t>
              </a:r>
              <a:endParaRPr b="0" lang="en-IN" sz="5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graphicFrame>
        <p:nvGraphicFramePr>
          <p:cNvPr id="416" name="Table 7"/>
          <p:cNvGraphicFramePr/>
          <p:nvPr/>
        </p:nvGraphicFramePr>
        <p:xfrm>
          <a:off x="1028880" y="2048040"/>
          <a:ext cx="16230240" cy="6190920"/>
        </p:xfrm>
        <a:graphic>
          <a:graphicData uri="http://schemas.openxmlformats.org/drawingml/2006/table">
            <a:tbl>
              <a:tblPr/>
              <a:tblGrid>
                <a:gridCol w="4523760"/>
                <a:gridCol w="4188600"/>
                <a:gridCol w="4112280"/>
                <a:gridCol w="3405240"/>
              </a:tblGrid>
              <a:tr h="714600">
                <a:tc>
                  <a:txBody>
                    <a:bodyPr tIns="91440" bIns="91440" anchor="ctr">
                      <a:noAutofit/>
                    </a:bodyPr>
                    <a:p>
                      <a:pPr algn="ctr" defTabSz="914400">
                        <a:lnSpc>
                          <a:spcPts val="2520"/>
                        </a:lnSpc>
                      </a:pPr>
                      <a:r>
                        <a:rPr b="1" lang="en-US" sz="21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Arimo Bold"/>
                          <a:ea typeface="Arimo Bold"/>
                        </a:rPr>
                        <a:t>Model</a:t>
                      </a:r>
                      <a:endParaRPr b="0" lang="en-IN" sz="21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91440" marR="91440" marT="91440" marB="91440">
                    <a:lnL w="9360">
                      <a:solidFill>
                        <a:srgbClr val="000000"/>
                      </a:solidFill>
                      <a:prstDash val="solid"/>
                    </a:lnL>
                    <a:lnR>
                      <a:noFill/>
                    </a:lnR>
                    <a:lnT w="9360">
                      <a:solidFill>
                        <a:srgbClr val="000000"/>
                      </a:solidFill>
                      <a:prstDash val="solid"/>
                    </a:lnT>
                    <a:lnB w="20160">
                      <a:solidFill>
                        <a:srgbClr val="000000"/>
                      </a:solidFill>
                      <a:prstDash val="solid"/>
                    </a:lnB>
                    <a:solidFill>
                      <a:srgbClr val="ebd469"/>
                    </a:solidFill>
                  </a:tcPr>
                </a:tc>
                <a:tc>
                  <a:txBody>
                    <a:bodyPr tIns="91440" bIns="91440" anchor="ctr">
                      <a:noAutofit/>
                    </a:bodyPr>
                    <a:p>
                      <a:pPr algn="ctr" defTabSz="914400">
                        <a:lnSpc>
                          <a:spcPts val="2520"/>
                        </a:lnSpc>
                      </a:pPr>
                      <a:r>
                        <a:rPr b="1" lang="en-US" sz="21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Arimo Bold"/>
                          <a:ea typeface="Arimo Bold"/>
                        </a:rPr>
                        <a:t>Metric</a:t>
                      </a:r>
                      <a:endParaRPr b="0" lang="en-IN" sz="21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91440" marR="91440" marT="91440" marB="91440">
                    <a:lnL>
                      <a:noFill/>
                    </a:lnL>
                    <a:lnR>
                      <a:noFill/>
                    </a:lnR>
                    <a:lnT w="9360">
                      <a:solidFill>
                        <a:srgbClr val="000000"/>
                      </a:solidFill>
                      <a:prstDash val="solid"/>
                    </a:lnT>
                    <a:lnB w="20160">
                      <a:solidFill>
                        <a:srgbClr val="000000"/>
                      </a:solidFill>
                      <a:prstDash val="solid"/>
                    </a:lnB>
                    <a:solidFill>
                      <a:srgbClr val="ebd469"/>
                    </a:solidFill>
                  </a:tcPr>
                </a:tc>
                <a:tc>
                  <a:txBody>
                    <a:bodyPr tIns="91440" bIns="91440" anchor="ctr">
                      <a:noAutofit/>
                    </a:bodyPr>
                    <a:p>
                      <a:pPr algn="ctr" defTabSz="914400">
                        <a:lnSpc>
                          <a:spcPts val="2520"/>
                        </a:lnSpc>
                      </a:pPr>
                      <a:r>
                        <a:rPr b="1" lang="en-US" sz="21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Arimo Bold"/>
                          <a:ea typeface="Arimo Bold"/>
                        </a:rPr>
                        <a:t>Distance</a:t>
                      </a:r>
                      <a:endParaRPr b="0" lang="en-IN" sz="21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91440" marR="91440" marT="91440" marB="91440">
                    <a:lnL>
                      <a:noFill/>
                    </a:lnL>
                    <a:lnR>
                      <a:noFill/>
                    </a:lnR>
                    <a:lnT w="9360">
                      <a:solidFill>
                        <a:srgbClr val="000000"/>
                      </a:solidFill>
                      <a:prstDash val="solid"/>
                    </a:lnT>
                    <a:lnB w="20160">
                      <a:solidFill>
                        <a:srgbClr val="000000"/>
                      </a:solidFill>
                      <a:prstDash val="solid"/>
                    </a:lnB>
                    <a:solidFill>
                      <a:srgbClr val="ebd469"/>
                    </a:solidFill>
                  </a:tcPr>
                </a:tc>
                <a:tc>
                  <a:txBody>
                    <a:bodyPr tIns="91440" bIns="91440" anchor="ctr">
                      <a:noAutofit/>
                    </a:bodyPr>
                    <a:p>
                      <a:pPr algn="ctr" defTabSz="914400">
                        <a:lnSpc>
                          <a:spcPts val="2520"/>
                        </a:lnSpc>
                      </a:pPr>
                      <a:r>
                        <a:rPr b="1" lang="en-US" sz="21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Arimo Bold"/>
                          <a:ea typeface="Arimo Bold"/>
                        </a:rPr>
                        <a:t>Time (s)</a:t>
                      </a:r>
                      <a:endParaRPr b="0" lang="en-IN" sz="21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91440" marR="91440" marT="91440" marB="91440">
                    <a:lnL>
                      <a:noFill/>
                    </a:lnL>
                    <a:lnR w="9360">
                      <a:solidFill>
                        <a:srgbClr val="000000"/>
                      </a:solidFill>
                      <a:prstDash val="solid"/>
                    </a:lnR>
                    <a:lnT w="9360">
                      <a:solidFill>
                        <a:srgbClr val="000000"/>
                      </a:solidFill>
                      <a:prstDash val="solid"/>
                    </a:lnT>
                    <a:lnB w="20160">
                      <a:solidFill>
                        <a:srgbClr val="000000"/>
                      </a:solidFill>
                      <a:prstDash val="solid"/>
                    </a:lnB>
                    <a:solidFill>
                      <a:srgbClr val="ebd469"/>
                    </a:solidFill>
                  </a:tcPr>
                </a:tc>
              </a:tr>
              <a:tr h="684360">
                <a:tc>
                  <a:txBody>
                    <a:bodyPr tIns="91440" bIns="91440" anchor="ctr">
                      <a:noAutofit/>
                    </a:bodyPr>
                    <a:p>
                      <a:pPr algn="ctr" defTabSz="914400">
                        <a:lnSpc>
                          <a:spcPts val="2520"/>
                        </a:lnSpc>
                      </a:pPr>
                      <a:r>
                        <a:rPr b="0" lang="en-US" sz="21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Arimo"/>
                          <a:ea typeface="Arimo"/>
                        </a:rPr>
                        <a:t>Facenet</a:t>
                      </a:r>
                      <a:endParaRPr b="0" lang="en-IN" sz="21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91440" marR="91440" marT="91440" marB="91440">
                    <a:lnL w="9360">
                      <a:solidFill>
                        <a:srgbClr val="000000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d469"/>
                    </a:solidFill>
                  </a:tcPr>
                </a:tc>
                <a:tc>
                  <a:txBody>
                    <a:bodyPr tIns="91440" bIns="91440" anchor="ctr">
                      <a:noAutofit/>
                    </a:bodyPr>
                    <a:p>
                      <a:pPr algn="ctr" defTabSz="914400">
                        <a:lnSpc>
                          <a:spcPts val="2520"/>
                        </a:lnSpc>
                      </a:pPr>
                      <a:r>
                        <a:rPr b="0" lang="en-US" sz="21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Arimo"/>
                          <a:ea typeface="Arimo"/>
                        </a:rPr>
                        <a:t>cosine</a:t>
                      </a:r>
                      <a:endParaRPr b="0" lang="en-IN" sz="21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91440" marR="91440" marT="91440" marB="9144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d469"/>
                    </a:solidFill>
                  </a:tcPr>
                </a:tc>
                <a:tc>
                  <a:txBody>
                    <a:bodyPr tIns="91440" bIns="91440" anchor="ctr">
                      <a:noAutofit/>
                    </a:bodyPr>
                    <a:p>
                      <a:pPr algn="ctr" defTabSz="914400">
                        <a:lnSpc>
                          <a:spcPts val="2520"/>
                        </a:lnSpc>
                      </a:pPr>
                      <a:r>
                        <a:rPr b="0" lang="en-US" sz="21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Arimo"/>
                          <a:ea typeface="Arimo"/>
                        </a:rPr>
                        <a:t>0.9474</a:t>
                      </a:r>
                      <a:endParaRPr b="0" lang="en-IN" sz="21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91440" marR="91440" marT="91440" marB="9144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d469"/>
                    </a:solidFill>
                  </a:tcPr>
                </a:tc>
                <a:tc>
                  <a:txBody>
                    <a:bodyPr tIns="91440" bIns="91440" anchor="ctr">
                      <a:noAutofit/>
                    </a:bodyPr>
                    <a:p>
                      <a:pPr algn="ctr" defTabSz="914400">
                        <a:lnSpc>
                          <a:spcPts val="2520"/>
                        </a:lnSpc>
                      </a:pPr>
                      <a:r>
                        <a:rPr b="0" lang="en-US" sz="21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Arimo"/>
                          <a:ea typeface="Arimo"/>
                        </a:rPr>
                        <a:t>1.07</a:t>
                      </a:r>
                      <a:endParaRPr b="0" lang="en-IN" sz="21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91440" marR="91440" marT="91440" marB="91440">
                    <a:lnL>
                      <a:noFill/>
                    </a:lnL>
                    <a:lnR w="9360">
                      <a:solidFill>
                        <a:srgbClr val="000000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d469"/>
                    </a:solidFill>
                  </a:tcPr>
                </a:tc>
              </a:tr>
              <a:tr h="684360">
                <a:tc>
                  <a:txBody>
                    <a:bodyPr tIns="91440" bIns="91440" anchor="ctr">
                      <a:noAutofit/>
                    </a:bodyPr>
                    <a:p>
                      <a:pPr algn="ctr" defTabSz="914400">
                        <a:lnSpc>
                          <a:spcPts val="2520"/>
                        </a:lnSpc>
                      </a:pPr>
                      <a:r>
                        <a:rPr b="0" lang="en-US" sz="21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Arimo"/>
                          <a:ea typeface="Arimo"/>
                        </a:rPr>
                        <a:t>Facenet</a:t>
                      </a:r>
                      <a:endParaRPr b="0" lang="en-IN" sz="21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91440" marR="91440" marT="91440" marB="91440">
                    <a:lnL w="9360">
                      <a:solidFill>
                        <a:srgbClr val="000000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d469"/>
                    </a:solidFill>
                  </a:tcPr>
                </a:tc>
                <a:tc>
                  <a:txBody>
                    <a:bodyPr tIns="91440" bIns="91440" anchor="ctr">
                      <a:noAutofit/>
                    </a:bodyPr>
                    <a:p>
                      <a:pPr algn="ctr" defTabSz="914400">
                        <a:lnSpc>
                          <a:spcPts val="2520"/>
                        </a:lnSpc>
                      </a:pPr>
                      <a:r>
                        <a:rPr b="0" lang="en-US" sz="21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Arimo"/>
                          <a:ea typeface="Arimo"/>
                        </a:rPr>
                        <a:t>euclidean</a:t>
                      </a:r>
                      <a:endParaRPr b="0" lang="en-IN" sz="21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91440" marR="91440" marT="91440" marB="9144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d469"/>
                    </a:solidFill>
                  </a:tcPr>
                </a:tc>
                <a:tc>
                  <a:txBody>
                    <a:bodyPr tIns="91440" bIns="91440" anchor="ctr">
                      <a:noAutofit/>
                    </a:bodyPr>
                    <a:p>
                      <a:pPr algn="ctr" defTabSz="914400">
                        <a:lnSpc>
                          <a:spcPts val="2520"/>
                        </a:lnSpc>
                      </a:pPr>
                      <a:r>
                        <a:rPr b="0" lang="en-US" sz="21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Arimo"/>
                          <a:ea typeface="Arimo"/>
                        </a:rPr>
                        <a:t>16.8015</a:t>
                      </a:r>
                      <a:endParaRPr b="0" lang="en-IN" sz="21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91440" marR="91440" marT="91440" marB="9144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d469"/>
                    </a:solidFill>
                  </a:tcPr>
                </a:tc>
                <a:tc>
                  <a:txBody>
                    <a:bodyPr tIns="91440" bIns="91440" anchor="ctr">
                      <a:noAutofit/>
                    </a:bodyPr>
                    <a:p>
                      <a:pPr algn="ctr" defTabSz="914400">
                        <a:lnSpc>
                          <a:spcPts val="2520"/>
                        </a:lnSpc>
                      </a:pPr>
                      <a:r>
                        <a:rPr b="0" lang="en-US" sz="21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Arimo"/>
                          <a:ea typeface="Arimo"/>
                        </a:rPr>
                        <a:t>1.10</a:t>
                      </a:r>
                      <a:endParaRPr b="0" lang="en-IN" sz="21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91440" marR="91440" marT="91440" marB="91440">
                    <a:lnL>
                      <a:noFill/>
                    </a:lnL>
                    <a:lnR w="9360">
                      <a:solidFill>
                        <a:srgbClr val="000000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d469"/>
                    </a:solidFill>
                  </a:tcPr>
                </a:tc>
              </a:tr>
              <a:tr h="684360">
                <a:tc>
                  <a:txBody>
                    <a:bodyPr tIns="91440" bIns="91440" anchor="ctr">
                      <a:noAutofit/>
                    </a:bodyPr>
                    <a:p>
                      <a:pPr algn="ctr" defTabSz="914400">
                        <a:lnSpc>
                          <a:spcPts val="2520"/>
                        </a:lnSpc>
                      </a:pPr>
                      <a:r>
                        <a:rPr b="0" lang="en-US" sz="21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Arimo"/>
                          <a:ea typeface="Arimo"/>
                        </a:rPr>
                        <a:t>VGG-Face</a:t>
                      </a:r>
                      <a:endParaRPr b="0" lang="en-IN" sz="21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91440" marR="91440" marT="91440" marB="91440">
                    <a:lnL w="9360">
                      <a:solidFill>
                        <a:srgbClr val="000000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d469"/>
                    </a:solidFill>
                  </a:tcPr>
                </a:tc>
                <a:tc>
                  <a:txBody>
                    <a:bodyPr tIns="91440" bIns="91440" anchor="ctr">
                      <a:noAutofit/>
                    </a:bodyPr>
                    <a:p>
                      <a:pPr algn="ctr" defTabSz="914400">
                        <a:lnSpc>
                          <a:spcPts val="2520"/>
                        </a:lnSpc>
                      </a:pPr>
                      <a:r>
                        <a:rPr b="0" lang="en-US" sz="21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Arimo"/>
                          <a:ea typeface="Arimo"/>
                        </a:rPr>
                        <a:t>cosine</a:t>
                      </a:r>
                      <a:endParaRPr b="0" lang="en-IN" sz="21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91440" marR="91440" marT="91440" marB="9144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d469"/>
                    </a:solidFill>
                  </a:tcPr>
                </a:tc>
                <a:tc>
                  <a:txBody>
                    <a:bodyPr tIns="91440" bIns="91440" anchor="ctr">
                      <a:noAutofit/>
                    </a:bodyPr>
                    <a:p>
                      <a:pPr algn="ctr" defTabSz="914400">
                        <a:lnSpc>
                          <a:spcPts val="2520"/>
                        </a:lnSpc>
                      </a:pPr>
                      <a:r>
                        <a:rPr b="0" lang="en-US" sz="21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Arimo"/>
                          <a:ea typeface="Arimo"/>
                        </a:rPr>
                        <a:t>0.5069</a:t>
                      </a:r>
                      <a:endParaRPr b="0" lang="en-IN" sz="21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91440" marR="91440" marT="91440" marB="9144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d469"/>
                    </a:solidFill>
                  </a:tcPr>
                </a:tc>
                <a:tc>
                  <a:txBody>
                    <a:bodyPr tIns="91440" bIns="91440" anchor="ctr">
                      <a:noAutofit/>
                    </a:bodyPr>
                    <a:p>
                      <a:pPr algn="ctr" defTabSz="914400">
                        <a:lnSpc>
                          <a:spcPts val="2520"/>
                        </a:lnSpc>
                      </a:pPr>
                      <a:r>
                        <a:rPr b="0" lang="en-US" sz="21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Arimo"/>
                          <a:ea typeface="Arimo"/>
                        </a:rPr>
                        <a:t>3.76</a:t>
                      </a:r>
                      <a:endParaRPr b="0" lang="en-IN" sz="21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91440" marR="91440" marT="91440" marB="91440">
                    <a:lnL>
                      <a:noFill/>
                    </a:lnL>
                    <a:lnR w="9360">
                      <a:solidFill>
                        <a:srgbClr val="000000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d469"/>
                    </a:solidFill>
                  </a:tcPr>
                </a:tc>
              </a:tr>
              <a:tr h="684360">
                <a:tc>
                  <a:txBody>
                    <a:bodyPr tIns="91440" bIns="91440" anchor="ctr">
                      <a:noAutofit/>
                    </a:bodyPr>
                    <a:p>
                      <a:pPr algn="ctr" defTabSz="914400">
                        <a:lnSpc>
                          <a:spcPts val="2520"/>
                        </a:lnSpc>
                      </a:pPr>
                      <a:r>
                        <a:rPr b="0" lang="en-US" sz="21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Arimo"/>
                          <a:ea typeface="Arimo"/>
                        </a:rPr>
                        <a:t>VGG-Face</a:t>
                      </a:r>
                      <a:endParaRPr b="0" lang="en-IN" sz="21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91440" marR="91440" marT="91440" marB="91440">
                    <a:lnL w="9360">
                      <a:solidFill>
                        <a:srgbClr val="000000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d469"/>
                    </a:solidFill>
                  </a:tcPr>
                </a:tc>
                <a:tc>
                  <a:txBody>
                    <a:bodyPr tIns="91440" bIns="91440" anchor="ctr">
                      <a:noAutofit/>
                    </a:bodyPr>
                    <a:p>
                      <a:pPr algn="ctr" defTabSz="914400">
                        <a:lnSpc>
                          <a:spcPts val="2520"/>
                        </a:lnSpc>
                      </a:pPr>
                      <a:r>
                        <a:rPr b="0" lang="en-US" sz="21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Arimo"/>
                          <a:ea typeface="Arimo"/>
                        </a:rPr>
                        <a:t>euclidean</a:t>
                      </a:r>
                      <a:endParaRPr b="0" lang="en-IN" sz="21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91440" marR="91440" marT="91440" marB="9144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d469"/>
                    </a:solidFill>
                  </a:tcPr>
                </a:tc>
                <a:tc>
                  <a:txBody>
                    <a:bodyPr tIns="91440" bIns="91440" anchor="ctr">
                      <a:noAutofit/>
                    </a:bodyPr>
                    <a:p>
                      <a:pPr algn="ctr" defTabSz="914400">
                        <a:lnSpc>
                          <a:spcPts val="2520"/>
                        </a:lnSpc>
                      </a:pPr>
                      <a:r>
                        <a:rPr b="0" lang="en-US" sz="21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Arimo"/>
                          <a:ea typeface="Arimo"/>
                        </a:rPr>
                        <a:t>0.6911</a:t>
                      </a:r>
                      <a:endParaRPr b="0" lang="en-IN" sz="21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91440" marR="91440" marT="91440" marB="9144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d469"/>
                    </a:solidFill>
                  </a:tcPr>
                </a:tc>
                <a:tc>
                  <a:txBody>
                    <a:bodyPr tIns="91440" bIns="91440" anchor="ctr">
                      <a:noAutofit/>
                    </a:bodyPr>
                    <a:p>
                      <a:pPr algn="ctr" defTabSz="914400">
                        <a:lnSpc>
                          <a:spcPts val="2520"/>
                        </a:lnSpc>
                      </a:pPr>
                      <a:r>
                        <a:rPr b="0" lang="en-US" sz="21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Arimo"/>
                          <a:ea typeface="Arimo"/>
                        </a:rPr>
                        <a:t>1.61</a:t>
                      </a:r>
                      <a:endParaRPr b="0" lang="en-IN" sz="21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91440" marR="91440" marT="91440" marB="91440">
                    <a:lnL>
                      <a:noFill/>
                    </a:lnL>
                    <a:lnR w="9360">
                      <a:solidFill>
                        <a:srgbClr val="000000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d469"/>
                    </a:solidFill>
                  </a:tcPr>
                </a:tc>
              </a:tr>
              <a:tr h="684360">
                <a:tc>
                  <a:txBody>
                    <a:bodyPr tIns="91440" bIns="91440" anchor="ctr">
                      <a:noAutofit/>
                    </a:bodyPr>
                    <a:p>
                      <a:pPr algn="ctr" defTabSz="914400">
                        <a:lnSpc>
                          <a:spcPts val="2520"/>
                        </a:lnSpc>
                      </a:pPr>
                      <a:r>
                        <a:rPr b="0" lang="en-US" sz="21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Arimo"/>
                          <a:ea typeface="Arimo"/>
                        </a:rPr>
                        <a:t>ArcFace</a:t>
                      </a:r>
                      <a:endParaRPr b="0" lang="en-IN" sz="21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91440" marR="91440" marT="91440" marB="91440">
                    <a:lnL w="9360">
                      <a:solidFill>
                        <a:srgbClr val="000000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d469"/>
                    </a:solidFill>
                  </a:tcPr>
                </a:tc>
                <a:tc>
                  <a:txBody>
                    <a:bodyPr tIns="91440" bIns="91440" anchor="ctr">
                      <a:noAutofit/>
                    </a:bodyPr>
                    <a:p>
                      <a:pPr algn="ctr" defTabSz="914400">
                        <a:lnSpc>
                          <a:spcPts val="2520"/>
                        </a:lnSpc>
                      </a:pPr>
                      <a:r>
                        <a:rPr b="0" lang="en-US" sz="21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Arimo"/>
                          <a:ea typeface="Arimo"/>
                        </a:rPr>
                        <a:t>cosine</a:t>
                      </a:r>
                      <a:endParaRPr b="0" lang="en-IN" sz="21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91440" marR="91440" marT="91440" marB="9144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d469"/>
                    </a:solidFill>
                  </a:tcPr>
                </a:tc>
                <a:tc>
                  <a:txBody>
                    <a:bodyPr tIns="91440" bIns="91440" anchor="ctr">
                      <a:noAutofit/>
                    </a:bodyPr>
                    <a:p>
                      <a:pPr algn="ctr" defTabSz="914400">
                        <a:lnSpc>
                          <a:spcPts val="2520"/>
                        </a:lnSpc>
                      </a:pPr>
                      <a:r>
                        <a:rPr b="0" lang="en-US" sz="21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Arimo"/>
                          <a:ea typeface="Arimo"/>
                        </a:rPr>
                        <a:t>1.0800</a:t>
                      </a:r>
                      <a:endParaRPr b="0" lang="en-IN" sz="21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91440" marR="91440" marT="91440" marB="9144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d469"/>
                    </a:solidFill>
                  </a:tcPr>
                </a:tc>
                <a:tc>
                  <a:txBody>
                    <a:bodyPr tIns="91440" bIns="91440" anchor="ctr">
                      <a:noAutofit/>
                    </a:bodyPr>
                    <a:p>
                      <a:pPr algn="ctr" defTabSz="914400">
                        <a:lnSpc>
                          <a:spcPts val="2520"/>
                        </a:lnSpc>
                      </a:pPr>
                      <a:r>
                        <a:rPr b="0" lang="en-US" sz="21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Arimo"/>
                          <a:ea typeface="Arimo"/>
                        </a:rPr>
                        <a:t>3.59</a:t>
                      </a:r>
                      <a:endParaRPr b="0" lang="en-IN" sz="21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91440" marR="91440" marT="91440" marB="91440">
                    <a:lnL>
                      <a:noFill/>
                    </a:lnL>
                    <a:lnR w="9360">
                      <a:solidFill>
                        <a:srgbClr val="000000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d469"/>
                    </a:solidFill>
                  </a:tcPr>
                </a:tc>
              </a:tr>
              <a:tr h="684360">
                <a:tc>
                  <a:txBody>
                    <a:bodyPr tIns="91440" bIns="91440" anchor="ctr">
                      <a:noAutofit/>
                    </a:bodyPr>
                    <a:p>
                      <a:pPr algn="ctr" defTabSz="914400">
                        <a:lnSpc>
                          <a:spcPts val="2520"/>
                        </a:lnSpc>
                      </a:pPr>
                      <a:r>
                        <a:rPr b="0" lang="en-US" sz="21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Arimo"/>
                          <a:ea typeface="Arimo"/>
                        </a:rPr>
                        <a:t>ArcFace</a:t>
                      </a:r>
                      <a:endParaRPr b="0" lang="en-IN" sz="21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91440" marR="91440" marT="91440" marB="91440">
                    <a:lnL w="9360">
                      <a:solidFill>
                        <a:srgbClr val="000000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d469"/>
                    </a:solidFill>
                  </a:tcPr>
                </a:tc>
                <a:tc>
                  <a:txBody>
                    <a:bodyPr tIns="91440" bIns="91440" anchor="ctr">
                      <a:noAutofit/>
                    </a:bodyPr>
                    <a:p>
                      <a:pPr algn="ctr" defTabSz="914400">
                        <a:lnSpc>
                          <a:spcPts val="2520"/>
                        </a:lnSpc>
                      </a:pPr>
                      <a:r>
                        <a:rPr b="0" lang="en-US" sz="21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Arimo"/>
                          <a:ea typeface="Arimo"/>
                        </a:rPr>
                        <a:t>euclidean</a:t>
                      </a:r>
                      <a:endParaRPr b="0" lang="en-IN" sz="21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91440" marR="91440" marT="91440" marB="9144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d469"/>
                    </a:solidFill>
                  </a:tcPr>
                </a:tc>
                <a:tc>
                  <a:txBody>
                    <a:bodyPr tIns="91440" bIns="91440" anchor="ctr">
                      <a:noAutofit/>
                    </a:bodyPr>
                    <a:p>
                      <a:pPr algn="ctr" defTabSz="914400">
                        <a:lnSpc>
                          <a:spcPts val="2520"/>
                        </a:lnSpc>
                      </a:pPr>
                      <a:r>
                        <a:rPr b="0" lang="en-US" sz="21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Arimo"/>
                          <a:ea typeface="Arimo"/>
                        </a:rPr>
                        <a:t>6.9257</a:t>
                      </a:r>
                      <a:endParaRPr b="0" lang="en-IN" sz="21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91440" marR="91440" marT="91440" marB="9144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d469"/>
                    </a:solidFill>
                  </a:tcPr>
                </a:tc>
                <a:tc>
                  <a:txBody>
                    <a:bodyPr tIns="91440" bIns="91440" anchor="ctr">
                      <a:noAutofit/>
                    </a:bodyPr>
                    <a:p>
                      <a:pPr algn="ctr" defTabSz="914400">
                        <a:lnSpc>
                          <a:spcPts val="2520"/>
                        </a:lnSpc>
                      </a:pPr>
                      <a:r>
                        <a:rPr b="0" lang="en-US" sz="21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Arimo"/>
                          <a:ea typeface="Arimo"/>
                        </a:rPr>
                        <a:t>1.26</a:t>
                      </a:r>
                      <a:endParaRPr b="0" lang="en-IN" sz="21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91440" marR="91440" marT="91440" marB="91440">
                    <a:lnL>
                      <a:noFill/>
                    </a:lnL>
                    <a:lnR w="9360">
                      <a:solidFill>
                        <a:srgbClr val="000000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d469"/>
                    </a:solidFill>
                  </a:tcPr>
                </a:tc>
              </a:tr>
              <a:tr h="684360">
                <a:tc>
                  <a:txBody>
                    <a:bodyPr tIns="91440" bIns="91440" anchor="ctr">
                      <a:noAutofit/>
                    </a:bodyPr>
                    <a:p>
                      <a:pPr algn="ctr" defTabSz="914400">
                        <a:lnSpc>
                          <a:spcPts val="2520"/>
                        </a:lnSpc>
                      </a:pPr>
                      <a:r>
                        <a:rPr b="0" lang="en-US" sz="21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Arimo"/>
                          <a:ea typeface="Arimo"/>
                        </a:rPr>
                        <a:t>Facenet512</a:t>
                      </a:r>
                      <a:endParaRPr b="0" lang="en-IN" sz="21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91440" marR="91440" marT="91440" marB="91440">
                    <a:lnL w="9360">
                      <a:solidFill>
                        <a:srgbClr val="000000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d469"/>
                    </a:solidFill>
                  </a:tcPr>
                </a:tc>
                <a:tc>
                  <a:txBody>
                    <a:bodyPr tIns="91440" bIns="91440" anchor="ctr">
                      <a:noAutofit/>
                    </a:bodyPr>
                    <a:p>
                      <a:pPr algn="ctr" defTabSz="914400">
                        <a:lnSpc>
                          <a:spcPts val="2520"/>
                        </a:lnSpc>
                      </a:pPr>
                      <a:r>
                        <a:rPr b="0" lang="en-US" sz="21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Arimo"/>
                          <a:ea typeface="Arimo"/>
                        </a:rPr>
                        <a:t>cosine</a:t>
                      </a:r>
                      <a:endParaRPr b="0" lang="en-IN" sz="21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91440" marR="91440" marT="91440" marB="9144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d469"/>
                    </a:solidFill>
                  </a:tcPr>
                </a:tc>
                <a:tc>
                  <a:txBody>
                    <a:bodyPr tIns="91440" bIns="91440" anchor="ctr">
                      <a:noAutofit/>
                    </a:bodyPr>
                    <a:p>
                      <a:pPr algn="ctr" defTabSz="914400">
                        <a:lnSpc>
                          <a:spcPts val="2520"/>
                        </a:lnSpc>
                      </a:pPr>
                      <a:r>
                        <a:rPr b="0" lang="en-US" sz="21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Arimo"/>
                          <a:ea typeface="Arimo"/>
                        </a:rPr>
                        <a:t>0.8979</a:t>
                      </a:r>
                      <a:endParaRPr b="0" lang="en-IN" sz="21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91440" marR="91440" marT="91440" marB="9144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d469"/>
                    </a:solidFill>
                  </a:tcPr>
                </a:tc>
                <a:tc>
                  <a:txBody>
                    <a:bodyPr tIns="91440" bIns="91440" anchor="ctr">
                      <a:noAutofit/>
                    </a:bodyPr>
                    <a:p>
                      <a:pPr algn="ctr" defTabSz="914400">
                        <a:lnSpc>
                          <a:spcPts val="2520"/>
                        </a:lnSpc>
                      </a:pPr>
                      <a:r>
                        <a:rPr b="0" lang="en-US" sz="21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Arimo"/>
                          <a:ea typeface="Arimo"/>
                        </a:rPr>
                        <a:t>5.02</a:t>
                      </a:r>
                      <a:endParaRPr b="0" lang="en-IN" sz="21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91440" marR="91440" marT="91440" marB="91440">
                    <a:lnL>
                      <a:noFill/>
                    </a:lnL>
                    <a:lnR w="9360">
                      <a:solidFill>
                        <a:srgbClr val="000000"/>
                      </a:solidFill>
                      <a:prstDash val="soli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d469"/>
                    </a:solidFill>
                  </a:tcPr>
                </a:tc>
              </a:tr>
              <a:tr h="684360">
                <a:tc>
                  <a:txBody>
                    <a:bodyPr tIns="91440" bIns="91440" anchor="ctr">
                      <a:noAutofit/>
                    </a:bodyPr>
                    <a:p>
                      <a:pPr algn="ctr" defTabSz="914400">
                        <a:lnSpc>
                          <a:spcPts val="2520"/>
                        </a:lnSpc>
                      </a:pPr>
                      <a:r>
                        <a:rPr b="0" lang="en-US" sz="21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Arimo"/>
                          <a:ea typeface="Arimo"/>
                        </a:rPr>
                        <a:t>Facenet512</a:t>
                      </a:r>
                      <a:endParaRPr b="0" lang="en-IN" sz="21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91440" marR="91440" marT="91440" marB="91440">
                    <a:lnL w="9360">
                      <a:solidFill>
                        <a:srgbClr val="000000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 w="9360">
                      <a:solidFill>
                        <a:srgbClr val="000000"/>
                      </a:solidFill>
                      <a:prstDash val="solid"/>
                    </a:lnB>
                    <a:solidFill>
                      <a:srgbClr val="ebd469"/>
                    </a:solidFill>
                  </a:tcPr>
                </a:tc>
                <a:tc>
                  <a:txBody>
                    <a:bodyPr tIns="91440" bIns="91440" anchor="ctr">
                      <a:noAutofit/>
                    </a:bodyPr>
                    <a:p>
                      <a:pPr algn="ctr" defTabSz="914400">
                        <a:lnSpc>
                          <a:spcPts val="2520"/>
                        </a:lnSpc>
                      </a:pPr>
                      <a:r>
                        <a:rPr b="0" lang="en-US" sz="21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Arimo"/>
                          <a:ea typeface="Arimo"/>
                        </a:rPr>
                        <a:t>euclidean</a:t>
                      </a:r>
                      <a:endParaRPr b="0" lang="en-IN" sz="21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91440" marR="91440" marT="91440" marB="9144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360">
                      <a:solidFill>
                        <a:srgbClr val="000000"/>
                      </a:solidFill>
                      <a:prstDash val="solid"/>
                    </a:lnB>
                    <a:solidFill>
                      <a:srgbClr val="ebd469"/>
                    </a:solidFill>
                  </a:tcPr>
                </a:tc>
                <a:tc>
                  <a:txBody>
                    <a:bodyPr tIns="91440" bIns="91440" anchor="ctr">
                      <a:noAutofit/>
                    </a:bodyPr>
                    <a:p>
                      <a:pPr algn="ctr" defTabSz="914400">
                        <a:lnSpc>
                          <a:spcPts val="2520"/>
                        </a:lnSpc>
                      </a:pPr>
                      <a:r>
                        <a:rPr b="0" lang="en-US" sz="21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Arimo"/>
                          <a:ea typeface="Arimo"/>
                        </a:rPr>
                        <a:t>30.7725</a:t>
                      </a:r>
                      <a:endParaRPr b="0" lang="en-IN" sz="21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91440" marR="91440" marT="91440" marB="9144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360">
                      <a:solidFill>
                        <a:srgbClr val="000000"/>
                      </a:solidFill>
                      <a:prstDash val="solid"/>
                    </a:lnB>
                    <a:solidFill>
                      <a:srgbClr val="ebd469"/>
                    </a:solidFill>
                  </a:tcPr>
                </a:tc>
                <a:tc>
                  <a:txBody>
                    <a:bodyPr tIns="91440" bIns="91440" anchor="ctr">
                      <a:noAutofit/>
                    </a:bodyPr>
                    <a:p>
                      <a:pPr algn="ctr" defTabSz="914400">
                        <a:lnSpc>
                          <a:spcPts val="2520"/>
                        </a:lnSpc>
                      </a:pPr>
                      <a:r>
                        <a:rPr b="0" lang="en-US" sz="21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Arimo"/>
                          <a:ea typeface="Arimo"/>
                        </a:rPr>
                        <a:t>1.14</a:t>
                      </a:r>
                      <a:endParaRPr b="0" lang="en-IN" sz="21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91440" marR="91440" marT="91440" marB="91440">
                    <a:lnL>
                      <a:noFill/>
                    </a:lnL>
                    <a:lnR w="9360">
                      <a:solidFill>
                        <a:srgbClr val="000000"/>
                      </a:solidFill>
                      <a:prstDash val="solid"/>
                    </a:lnR>
                    <a:lnT>
                      <a:noFill/>
                    </a:lnT>
                    <a:lnB w="9360">
                      <a:solidFill>
                        <a:srgbClr val="000000"/>
                      </a:solidFill>
                      <a:prstDash val="solid"/>
                    </a:lnB>
                    <a:solidFill>
                      <a:srgbClr val="ebd469"/>
                    </a:solidFill>
                  </a:tcPr>
                </a:tc>
              </a:tr>
            </a:tbl>
          </a:graphicData>
        </a:graphic>
      </p:graphicFrame>
      <p:grpSp>
        <p:nvGrpSpPr>
          <p:cNvPr id="417" name="Group 8"/>
          <p:cNvGrpSpPr/>
          <p:nvPr/>
        </p:nvGrpSpPr>
        <p:grpSpPr>
          <a:xfrm>
            <a:off x="247680" y="9482040"/>
            <a:ext cx="17792280" cy="423360"/>
            <a:chOff x="247680" y="9482040"/>
            <a:chExt cx="17792280" cy="423360"/>
          </a:xfrm>
        </p:grpSpPr>
        <p:sp>
          <p:nvSpPr>
            <p:cNvPr id="418" name="Freeform 9"/>
            <p:cNvSpPr/>
            <p:nvPr/>
          </p:nvSpPr>
          <p:spPr>
            <a:xfrm>
              <a:off x="247680" y="9524880"/>
              <a:ext cx="17792280" cy="380520"/>
            </a:xfrm>
            <a:custGeom>
              <a:avLst/>
              <a:gdLst>
                <a:gd name="textAreaLeft" fmla="*/ 0 w 17792280"/>
                <a:gd name="textAreaRight" fmla="*/ 17792640 w 17792280"/>
                <a:gd name="textAreaTop" fmla="*/ 0 h 380520"/>
                <a:gd name="textAreaBottom" fmla="*/ 380880 h 380520"/>
              </a:gdLst>
              <a:ahLst/>
              <a:cxnLst/>
              <a:rect l="textAreaLeft" t="textAreaTop" r="textAreaRight" b="textAreaBottom"/>
              <a:pathLst>
                <a:path w="23723600" h="508000">
                  <a:moveTo>
                    <a:pt x="0" y="0"/>
                  </a:moveTo>
                  <a:lnTo>
                    <a:pt x="23723600" y="0"/>
                  </a:lnTo>
                  <a:lnTo>
                    <a:pt x="23723600" y="508000"/>
                  </a:lnTo>
                  <a:lnTo>
                    <a:pt x="0" y="508000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IN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19" name="TextBox 10"/>
            <p:cNvSpPr/>
            <p:nvPr/>
          </p:nvSpPr>
          <p:spPr>
            <a:xfrm>
              <a:off x="247680" y="9482040"/>
              <a:ext cx="17792280" cy="4233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ctr">
              <a:noAutofit/>
            </a:bodyPr>
            <a:p>
              <a:pPr algn="ctr" defTabSz="914400">
                <a:lnSpc>
                  <a:spcPts val="3025"/>
                </a:lnSpc>
              </a:pPr>
              <a:r>
                <a:rPr b="1" lang="en-US" sz="2100" strike="noStrike" u="none">
                  <a:solidFill>
                    <a:srgbClr val="403833"/>
                  </a:solidFill>
                  <a:effectLst/>
                  <a:uFillTx/>
                  <a:latin typeface="Arimo Bold"/>
                  <a:ea typeface="Arimo Bold"/>
                </a:rPr>
                <a:t>FaceNet-cosine achieved the best balance of accuracy and speed , validating our selection.</a:t>
              </a:r>
              <a:endParaRPr b="0" lang="en-IN" sz="21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420" name="Group 11"/>
          <p:cNvGrpSpPr/>
          <p:nvPr/>
        </p:nvGrpSpPr>
        <p:grpSpPr>
          <a:xfrm>
            <a:off x="16831440" y="285840"/>
            <a:ext cx="1052280" cy="288360"/>
            <a:chOff x="16831440" y="285840"/>
            <a:chExt cx="1052280" cy="288360"/>
          </a:xfrm>
        </p:grpSpPr>
        <p:grpSp>
          <p:nvGrpSpPr>
            <p:cNvPr id="421" name="Group 12"/>
            <p:cNvGrpSpPr/>
            <p:nvPr/>
          </p:nvGrpSpPr>
          <p:grpSpPr>
            <a:xfrm>
              <a:off x="16831440" y="285840"/>
              <a:ext cx="288000" cy="288360"/>
              <a:chOff x="16831440" y="285840"/>
              <a:chExt cx="288000" cy="288360"/>
            </a:xfrm>
          </p:grpSpPr>
          <p:sp>
            <p:nvSpPr>
              <p:cNvPr id="422" name="Freeform 13"/>
              <p:cNvSpPr/>
              <p:nvPr/>
            </p:nvSpPr>
            <p:spPr>
              <a:xfrm>
                <a:off x="16859880" y="314280"/>
                <a:ext cx="230760" cy="231120"/>
              </a:xfrm>
              <a:custGeom>
                <a:avLst/>
                <a:gdLst>
                  <a:gd name="textAreaLeft" fmla="*/ 0 w 230760"/>
                  <a:gd name="textAreaRight" fmla="*/ 231120 w 230760"/>
                  <a:gd name="textAreaTop" fmla="*/ 0 h 231120"/>
                  <a:gd name="textAreaBottom" fmla="*/ 231480 h 231120"/>
                </a:gdLst>
                <a:ahLst/>
                <a:cxnLst/>
                <a:rect l="textAreaLeft" t="textAreaTop" r="textAreaRight" b="textAreaBottom"/>
                <a:pathLst>
                  <a:path w="308102" h="308610">
                    <a:moveTo>
                      <a:pt x="0" y="154305"/>
                    </a:moveTo>
                    <a:cubicBezTo>
                      <a:pt x="0" y="69088"/>
                      <a:pt x="68961" y="0"/>
                      <a:pt x="154051" y="0"/>
                    </a:cubicBezTo>
                    <a:cubicBezTo>
                      <a:pt x="239141" y="0"/>
                      <a:pt x="308102" y="69088"/>
                      <a:pt x="308102" y="154305"/>
                    </a:cubicBezTo>
                    <a:cubicBezTo>
                      <a:pt x="308102" y="239522"/>
                      <a:pt x="239141" y="308610"/>
                      <a:pt x="154051" y="308610"/>
                    </a:cubicBezTo>
                    <a:cubicBezTo>
                      <a:pt x="68961" y="308610"/>
                      <a:pt x="0" y="239522"/>
                      <a:pt x="0" y="154305"/>
                    </a:cubicBezTo>
                    <a:close/>
                  </a:path>
                </a:pathLst>
              </a:custGeom>
              <a:solidFill>
                <a:srgbClr val="dae3f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IN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423" name="Freeform 14"/>
              <p:cNvSpPr/>
              <p:nvPr/>
            </p:nvSpPr>
            <p:spPr>
              <a:xfrm>
                <a:off x="16831440" y="285840"/>
                <a:ext cx="288000" cy="288360"/>
              </a:xfrm>
              <a:custGeom>
                <a:avLst/>
                <a:gdLst>
                  <a:gd name="textAreaLeft" fmla="*/ 0 w 288000"/>
                  <a:gd name="textAreaRight" fmla="*/ 288360 w 288000"/>
                  <a:gd name="textAreaTop" fmla="*/ 0 h 288360"/>
                  <a:gd name="textAreaBottom" fmla="*/ 288720 h 288360"/>
                </a:gdLst>
                <a:ahLst/>
                <a:cxnLst/>
                <a:rect l="textAreaLeft" t="textAreaTop" r="textAreaRight" b="textAreaBottom"/>
                <a:pathLst>
                  <a:path w="384302" h="384810">
                    <a:moveTo>
                      <a:pt x="0" y="192405"/>
                    </a:moveTo>
                    <a:cubicBezTo>
                      <a:pt x="0" y="86233"/>
                      <a:pt x="85979" y="0"/>
                      <a:pt x="192151" y="0"/>
                    </a:cubicBezTo>
                    <a:lnTo>
                      <a:pt x="192151" y="38100"/>
                    </a:lnTo>
                    <a:lnTo>
                      <a:pt x="192151" y="0"/>
                    </a:lnTo>
                    <a:cubicBezTo>
                      <a:pt x="298323" y="0"/>
                      <a:pt x="384302" y="86233"/>
                      <a:pt x="384302" y="192405"/>
                    </a:cubicBezTo>
                    <a:cubicBezTo>
                      <a:pt x="384302" y="298577"/>
                      <a:pt x="298323" y="384810"/>
                      <a:pt x="192151" y="384810"/>
                    </a:cubicBezTo>
                    <a:lnTo>
                      <a:pt x="192151" y="346710"/>
                    </a:lnTo>
                    <a:lnTo>
                      <a:pt x="192151" y="384810"/>
                    </a:lnTo>
                    <a:cubicBezTo>
                      <a:pt x="85979" y="384810"/>
                      <a:pt x="0" y="298577"/>
                      <a:pt x="0" y="192405"/>
                    </a:cubicBezTo>
                    <a:lnTo>
                      <a:pt x="38100" y="192405"/>
                    </a:lnTo>
                    <a:lnTo>
                      <a:pt x="69850" y="213487"/>
                    </a:lnTo>
                    <a:cubicBezTo>
                      <a:pt x="60579" y="227457"/>
                      <a:pt x="43180" y="233680"/>
                      <a:pt x="27051" y="228854"/>
                    </a:cubicBezTo>
                    <a:cubicBezTo>
                      <a:pt x="10922" y="224028"/>
                      <a:pt x="0" y="209169"/>
                      <a:pt x="0" y="192405"/>
                    </a:cubicBezTo>
                    <a:moveTo>
                      <a:pt x="76200" y="192405"/>
                    </a:moveTo>
                    <a:lnTo>
                      <a:pt x="38100" y="192405"/>
                    </a:lnTo>
                    <a:lnTo>
                      <a:pt x="6350" y="171323"/>
                    </a:lnTo>
                    <a:cubicBezTo>
                      <a:pt x="15621" y="157353"/>
                      <a:pt x="33020" y="151130"/>
                      <a:pt x="49149" y="155956"/>
                    </a:cubicBezTo>
                    <a:cubicBezTo>
                      <a:pt x="65278" y="160782"/>
                      <a:pt x="76200" y="175641"/>
                      <a:pt x="76200" y="192405"/>
                    </a:cubicBezTo>
                    <a:cubicBezTo>
                      <a:pt x="76200" y="256667"/>
                      <a:pt x="128143" y="308610"/>
                      <a:pt x="192151" y="308610"/>
                    </a:cubicBezTo>
                    <a:cubicBezTo>
                      <a:pt x="256159" y="308610"/>
                      <a:pt x="308102" y="256667"/>
                      <a:pt x="308102" y="192405"/>
                    </a:cubicBezTo>
                    <a:lnTo>
                      <a:pt x="346202" y="192405"/>
                    </a:lnTo>
                    <a:lnTo>
                      <a:pt x="308102" y="192405"/>
                    </a:lnTo>
                    <a:cubicBezTo>
                      <a:pt x="308102" y="128143"/>
                      <a:pt x="256159" y="76200"/>
                      <a:pt x="192151" y="76200"/>
                    </a:cubicBezTo>
                    <a:lnTo>
                      <a:pt x="192151" y="38100"/>
                    </a:lnTo>
                    <a:lnTo>
                      <a:pt x="192151" y="76200"/>
                    </a:lnTo>
                    <a:cubicBezTo>
                      <a:pt x="128143" y="76200"/>
                      <a:pt x="76200" y="128143"/>
                      <a:pt x="76200" y="192405"/>
                    </a:cubicBezTo>
                    <a:close/>
                  </a:path>
                </a:pathLst>
              </a:custGeom>
              <a:solidFill>
                <a:srgbClr val="3c2b2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IN" sz="18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</p:grpSp>
        <p:grpSp>
          <p:nvGrpSpPr>
            <p:cNvPr id="424" name="Group 15"/>
            <p:cNvGrpSpPr/>
            <p:nvPr/>
          </p:nvGrpSpPr>
          <p:grpSpPr>
            <a:xfrm>
              <a:off x="17213400" y="285840"/>
              <a:ext cx="288000" cy="288360"/>
              <a:chOff x="17213400" y="285840"/>
              <a:chExt cx="288000" cy="288360"/>
            </a:xfrm>
          </p:grpSpPr>
          <p:sp>
            <p:nvSpPr>
              <p:cNvPr id="425" name="Freeform 16"/>
              <p:cNvSpPr/>
              <p:nvPr/>
            </p:nvSpPr>
            <p:spPr>
              <a:xfrm>
                <a:off x="17242200" y="314280"/>
                <a:ext cx="230760" cy="231120"/>
              </a:xfrm>
              <a:custGeom>
                <a:avLst/>
                <a:gdLst>
                  <a:gd name="textAreaLeft" fmla="*/ 0 w 230760"/>
                  <a:gd name="textAreaRight" fmla="*/ 231120 w 230760"/>
                  <a:gd name="textAreaTop" fmla="*/ 0 h 231120"/>
                  <a:gd name="textAreaBottom" fmla="*/ 231480 h 231120"/>
                </a:gdLst>
                <a:ahLst/>
                <a:cxnLst/>
                <a:rect l="textAreaLeft" t="textAreaTop" r="textAreaRight" b="textAreaBottom"/>
                <a:pathLst>
                  <a:path w="308102" h="308610">
                    <a:moveTo>
                      <a:pt x="0" y="154305"/>
                    </a:moveTo>
                    <a:cubicBezTo>
                      <a:pt x="0" y="69088"/>
                      <a:pt x="68961" y="0"/>
                      <a:pt x="154051" y="0"/>
                    </a:cubicBezTo>
                    <a:cubicBezTo>
                      <a:pt x="239141" y="0"/>
                      <a:pt x="308102" y="69088"/>
                      <a:pt x="308102" y="154305"/>
                    </a:cubicBezTo>
                    <a:cubicBezTo>
                      <a:pt x="308102" y="239522"/>
                      <a:pt x="239141" y="308610"/>
                      <a:pt x="154051" y="308610"/>
                    </a:cubicBezTo>
                    <a:cubicBezTo>
                      <a:pt x="68961" y="308610"/>
                      <a:pt x="0" y="239522"/>
                      <a:pt x="0" y="154305"/>
                    </a:cubicBezTo>
                    <a:close/>
                  </a:path>
                </a:pathLst>
              </a:custGeom>
              <a:solidFill>
                <a:srgbClr val="dae3f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IN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426" name="Freeform 17"/>
              <p:cNvSpPr/>
              <p:nvPr/>
            </p:nvSpPr>
            <p:spPr>
              <a:xfrm>
                <a:off x="17213400" y="285840"/>
                <a:ext cx="288000" cy="288360"/>
              </a:xfrm>
              <a:custGeom>
                <a:avLst/>
                <a:gdLst>
                  <a:gd name="textAreaLeft" fmla="*/ 0 w 288000"/>
                  <a:gd name="textAreaRight" fmla="*/ 288360 w 288000"/>
                  <a:gd name="textAreaTop" fmla="*/ 0 h 288360"/>
                  <a:gd name="textAreaBottom" fmla="*/ 288720 h 288360"/>
                </a:gdLst>
                <a:ahLst/>
                <a:cxnLst/>
                <a:rect l="textAreaLeft" t="textAreaTop" r="textAreaRight" b="textAreaBottom"/>
                <a:pathLst>
                  <a:path w="384302" h="384810">
                    <a:moveTo>
                      <a:pt x="0" y="192405"/>
                    </a:moveTo>
                    <a:cubicBezTo>
                      <a:pt x="0" y="86233"/>
                      <a:pt x="85979" y="0"/>
                      <a:pt x="192151" y="0"/>
                    </a:cubicBezTo>
                    <a:lnTo>
                      <a:pt x="192151" y="38100"/>
                    </a:lnTo>
                    <a:lnTo>
                      <a:pt x="192151" y="0"/>
                    </a:lnTo>
                    <a:cubicBezTo>
                      <a:pt x="298323" y="0"/>
                      <a:pt x="384302" y="86233"/>
                      <a:pt x="384302" y="192405"/>
                    </a:cubicBezTo>
                    <a:cubicBezTo>
                      <a:pt x="384302" y="298577"/>
                      <a:pt x="298323" y="384810"/>
                      <a:pt x="192151" y="384810"/>
                    </a:cubicBezTo>
                    <a:lnTo>
                      <a:pt x="192151" y="346710"/>
                    </a:lnTo>
                    <a:lnTo>
                      <a:pt x="192151" y="384810"/>
                    </a:lnTo>
                    <a:cubicBezTo>
                      <a:pt x="85979" y="384810"/>
                      <a:pt x="0" y="298577"/>
                      <a:pt x="0" y="192405"/>
                    </a:cubicBezTo>
                    <a:lnTo>
                      <a:pt x="38100" y="192405"/>
                    </a:lnTo>
                    <a:lnTo>
                      <a:pt x="69850" y="213487"/>
                    </a:lnTo>
                    <a:cubicBezTo>
                      <a:pt x="60579" y="227457"/>
                      <a:pt x="43180" y="233680"/>
                      <a:pt x="27051" y="228854"/>
                    </a:cubicBezTo>
                    <a:cubicBezTo>
                      <a:pt x="10922" y="224028"/>
                      <a:pt x="0" y="209169"/>
                      <a:pt x="0" y="192405"/>
                    </a:cubicBezTo>
                    <a:moveTo>
                      <a:pt x="76200" y="192405"/>
                    </a:moveTo>
                    <a:lnTo>
                      <a:pt x="38100" y="192405"/>
                    </a:lnTo>
                    <a:lnTo>
                      <a:pt x="6350" y="171323"/>
                    </a:lnTo>
                    <a:cubicBezTo>
                      <a:pt x="15621" y="157353"/>
                      <a:pt x="33020" y="151130"/>
                      <a:pt x="49149" y="155956"/>
                    </a:cubicBezTo>
                    <a:cubicBezTo>
                      <a:pt x="65278" y="160782"/>
                      <a:pt x="76200" y="175641"/>
                      <a:pt x="76200" y="192405"/>
                    </a:cubicBezTo>
                    <a:cubicBezTo>
                      <a:pt x="76200" y="256667"/>
                      <a:pt x="128143" y="308610"/>
                      <a:pt x="192151" y="308610"/>
                    </a:cubicBezTo>
                    <a:cubicBezTo>
                      <a:pt x="256159" y="308610"/>
                      <a:pt x="308102" y="256667"/>
                      <a:pt x="308102" y="192405"/>
                    </a:cubicBezTo>
                    <a:lnTo>
                      <a:pt x="346202" y="192405"/>
                    </a:lnTo>
                    <a:lnTo>
                      <a:pt x="308102" y="192405"/>
                    </a:lnTo>
                    <a:cubicBezTo>
                      <a:pt x="308102" y="128143"/>
                      <a:pt x="256159" y="76200"/>
                      <a:pt x="192151" y="76200"/>
                    </a:cubicBezTo>
                    <a:lnTo>
                      <a:pt x="192151" y="38100"/>
                    </a:lnTo>
                    <a:lnTo>
                      <a:pt x="192151" y="76200"/>
                    </a:lnTo>
                    <a:cubicBezTo>
                      <a:pt x="128143" y="76200"/>
                      <a:pt x="76200" y="128143"/>
                      <a:pt x="76200" y="192405"/>
                    </a:cubicBezTo>
                    <a:close/>
                  </a:path>
                </a:pathLst>
              </a:custGeom>
              <a:solidFill>
                <a:srgbClr val="3c2b2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IN" sz="18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</p:grpSp>
        <p:grpSp>
          <p:nvGrpSpPr>
            <p:cNvPr id="427" name="Group 18"/>
            <p:cNvGrpSpPr/>
            <p:nvPr/>
          </p:nvGrpSpPr>
          <p:grpSpPr>
            <a:xfrm>
              <a:off x="17595720" y="285840"/>
              <a:ext cx="288000" cy="288360"/>
              <a:chOff x="17595720" y="285840"/>
              <a:chExt cx="288000" cy="288360"/>
            </a:xfrm>
          </p:grpSpPr>
          <p:sp>
            <p:nvSpPr>
              <p:cNvPr id="428" name="Freeform 19"/>
              <p:cNvSpPr/>
              <p:nvPr/>
            </p:nvSpPr>
            <p:spPr>
              <a:xfrm>
                <a:off x="17624160" y="314280"/>
                <a:ext cx="230760" cy="231120"/>
              </a:xfrm>
              <a:custGeom>
                <a:avLst/>
                <a:gdLst>
                  <a:gd name="textAreaLeft" fmla="*/ 0 w 230760"/>
                  <a:gd name="textAreaRight" fmla="*/ 231120 w 230760"/>
                  <a:gd name="textAreaTop" fmla="*/ 0 h 231120"/>
                  <a:gd name="textAreaBottom" fmla="*/ 231480 h 231120"/>
                </a:gdLst>
                <a:ahLst/>
                <a:cxnLst/>
                <a:rect l="textAreaLeft" t="textAreaTop" r="textAreaRight" b="textAreaBottom"/>
                <a:pathLst>
                  <a:path w="308102" h="308610">
                    <a:moveTo>
                      <a:pt x="0" y="154305"/>
                    </a:moveTo>
                    <a:cubicBezTo>
                      <a:pt x="0" y="69088"/>
                      <a:pt x="68961" y="0"/>
                      <a:pt x="154051" y="0"/>
                    </a:cubicBezTo>
                    <a:cubicBezTo>
                      <a:pt x="239141" y="0"/>
                      <a:pt x="308102" y="69088"/>
                      <a:pt x="308102" y="154305"/>
                    </a:cubicBezTo>
                    <a:cubicBezTo>
                      <a:pt x="308102" y="239522"/>
                      <a:pt x="239141" y="308610"/>
                      <a:pt x="154051" y="308610"/>
                    </a:cubicBezTo>
                    <a:cubicBezTo>
                      <a:pt x="68961" y="308610"/>
                      <a:pt x="0" y="239522"/>
                      <a:pt x="0" y="154305"/>
                    </a:cubicBezTo>
                    <a:close/>
                  </a:path>
                </a:pathLst>
              </a:custGeom>
              <a:solidFill>
                <a:srgbClr val="dae3f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IN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429" name="Freeform 20"/>
              <p:cNvSpPr/>
              <p:nvPr/>
            </p:nvSpPr>
            <p:spPr>
              <a:xfrm>
                <a:off x="17595720" y="285840"/>
                <a:ext cx="288000" cy="288360"/>
              </a:xfrm>
              <a:custGeom>
                <a:avLst/>
                <a:gdLst>
                  <a:gd name="textAreaLeft" fmla="*/ 0 w 288000"/>
                  <a:gd name="textAreaRight" fmla="*/ 288360 w 288000"/>
                  <a:gd name="textAreaTop" fmla="*/ 0 h 288360"/>
                  <a:gd name="textAreaBottom" fmla="*/ 288720 h 288360"/>
                </a:gdLst>
                <a:ahLst/>
                <a:cxnLst/>
                <a:rect l="textAreaLeft" t="textAreaTop" r="textAreaRight" b="textAreaBottom"/>
                <a:pathLst>
                  <a:path w="384302" h="384810">
                    <a:moveTo>
                      <a:pt x="0" y="192405"/>
                    </a:moveTo>
                    <a:cubicBezTo>
                      <a:pt x="0" y="86233"/>
                      <a:pt x="85979" y="0"/>
                      <a:pt x="192151" y="0"/>
                    </a:cubicBezTo>
                    <a:lnTo>
                      <a:pt x="192151" y="38100"/>
                    </a:lnTo>
                    <a:lnTo>
                      <a:pt x="192151" y="0"/>
                    </a:lnTo>
                    <a:cubicBezTo>
                      <a:pt x="298323" y="0"/>
                      <a:pt x="384302" y="86233"/>
                      <a:pt x="384302" y="192405"/>
                    </a:cubicBezTo>
                    <a:cubicBezTo>
                      <a:pt x="384302" y="298577"/>
                      <a:pt x="298323" y="384810"/>
                      <a:pt x="192151" y="384810"/>
                    </a:cubicBezTo>
                    <a:lnTo>
                      <a:pt x="192151" y="346710"/>
                    </a:lnTo>
                    <a:lnTo>
                      <a:pt x="192151" y="384810"/>
                    </a:lnTo>
                    <a:cubicBezTo>
                      <a:pt x="85979" y="384810"/>
                      <a:pt x="0" y="298577"/>
                      <a:pt x="0" y="192405"/>
                    </a:cubicBezTo>
                    <a:lnTo>
                      <a:pt x="38100" y="192405"/>
                    </a:lnTo>
                    <a:lnTo>
                      <a:pt x="69850" y="213487"/>
                    </a:lnTo>
                    <a:cubicBezTo>
                      <a:pt x="60579" y="227457"/>
                      <a:pt x="43180" y="233680"/>
                      <a:pt x="27051" y="228854"/>
                    </a:cubicBezTo>
                    <a:cubicBezTo>
                      <a:pt x="10922" y="224028"/>
                      <a:pt x="0" y="209169"/>
                      <a:pt x="0" y="192405"/>
                    </a:cubicBezTo>
                    <a:moveTo>
                      <a:pt x="76200" y="192405"/>
                    </a:moveTo>
                    <a:lnTo>
                      <a:pt x="38100" y="192405"/>
                    </a:lnTo>
                    <a:lnTo>
                      <a:pt x="6350" y="171323"/>
                    </a:lnTo>
                    <a:cubicBezTo>
                      <a:pt x="15621" y="157353"/>
                      <a:pt x="33020" y="151130"/>
                      <a:pt x="49149" y="155956"/>
                    </a:cubicBezTo>
                    <a:cubicBezTo>
                      <a:pt x="65278" y="160782"/>
                      <a:pt x="76200" y="175641"/>
                      <a:pt x="76200" y="192405"/>
                    </a:cubicBezTo>
                    <a:cubicBezTo>
                      <a:pt x="76200" y="256667"/>
                      <a:pt x="128143" y="308610"/>
                      <a:pt x="192151" y="308610"/>
                    </a:cubicBezTo>
                    <a:cubicBezTo>
                      <a:pt x="256159" y="308610"/>
                      <a:pt x="308102" y="256667"/>
                      <a:pt x="308102" y="192405"/>
                    </a:cubicBezTo>
                    <a:lnTo>
                      <a:pt x="346202" y="192405"/>
                    </a:lnTo>
                    <a:lnTo>
                      <a:pt x="308102" y="192405"/>
                    </a:lnTo>
                    <a:cubicBezTo>
                      <a:pt x="308102" y="128143"/>
                      <a:pt x="256159" y="76200"/>
                      <a:pt x="192151" y="76200"/>
                    </a:cubicBezTo>
                    <a:lnTo>
                      <a:pt x="192151" y="38100"/>
                    </a:lnTo>
                    <a:lnTo>
                      <a:pt x="192151" y="76200"/>
                    </a:lnTo>
                    <a:cubicBezTo>
                      <a:pt x="128143" y="76200"/>
                      <a:pt x="76200" y="128143"/>
                      <a:pt x="76200" y="192405"/>
                    </a:cubicBezTo>
                    <a:close/>
                  </a:path>
                </a:pathLst>
              </a:custGeom>
              <a:solidFill>
                <a:srgbClr val="3c2b2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IN" sz="18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</p:grpSp>
      </p:grpSp>
    </p:spTree>
  </p:cSld>
  <p:transition>
    <p:fade/>
  </p:transition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3f4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0" name="Group 2"/>
          <p:cNvGrpSpPr/>
          <p:nvPr/>
        </p:nvGrpSpPr>
        <p:grpSpPr>
          <a:xfrm>
            <a:off x="-45720" y="1080"/>
            <a:ext cx="18353520" cy="10287720"/>
            <a:chOff x="-45720" y="1080"/>
            <a:chExt cx="18353520" cy="10287720"/>
          </a:xfrm>
        </p:grpSpPr>
        <p:sp>
          <p:nvSpPr>
            <p:cNvPr id="431" name="Freeform 3"/>
            <p:cNvSpPr/>
            <p:nvPr/>
          </p:nvSpPr>
          <p:spPr>
            <a:xfrm>
              <a:off x="-45720" y="1080"/>
              <a:ext cx="18353520" cy="10287720"/>
            </a:xfrm>
            <a:custGeom>
              <a:avLst/>
              <a:gdLst>
                <a:gd name="textAreaLeft" fmla="*/ 0 w 18353520"/>
                <a:gd name="textAreaRight" fmla="*/ 18353880 w 18353520"/>
                <a:gd name="textAreaTop" fmla="*/ 0 h 10287720"/>
                <a:gd name="textAreaBottom" fmla="*/ 10288080 h 10287720"/>
              </a:gdLst>
              <a:ahLst/>
              <a:cxnLst/>
              <a:rect l="textAreaLeft" t="textAreaTop" r="textAreaRight" b="textAreaBottom"/>
              <a:pathLst>
                <a:path w="24471630" h="13717270">
                  <a:moveTo>
                    <a:pt x="0" y="0"/>
                  </a:moveTo>
                  <a:lnTo>
                    <a:pt x="24471630" y="0"/>
                  </a:lnTo>
                  <a:lnTo>
                    <a:pt x="24471630" y="13717270"/>
                  </a:lnTo>
                  <a:lnTo>
                    <a:pt x="0" y="13717270"/>
                  </a:lnTo>
                  <a:close/>
                </a:path>
              </a:pathLst>
            </a:custGeom>
            <a:solidFill>
              <a:srgbClr val="ffde5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IN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432" name="Group 4"/>
          <p:cNvGrpSpPr/>
          <p:nvPr/>
        </p:nvGrpSpPr>
        <p:grpSpPr>
          <a:xfrm>
            <a:off x="380880" y="1943280"/>
            <a:ext cx="8991360" cy="1257120"/>
            <a:chOff x="380880" y="1943280"/>
            <a:chExt cx="8991360" cy="1257120"/>
          </a:xfrm>
        </p:grpSpPr>
        <p:sp>
          <p:nvSpPr>
            <p:cNvPr id="433" name="Freeform 5"/>
            <p:cNvSpPr/>
            <p:nvPr/>
          </p:nvSpPr>
          <p:spPr>
            <a:xfrm>
              <a:off x="380880" y="1943280"/>
              <a:ext cx="8991360" cy="1257120"/>
            </a:xfrm>
            <a:custGeom>
              <a:avLst/>
              <a:gdLst>
                <a:gd name="textAreaLeft" fmla="*/ 0 w 8991360"/>
                <a:gd name="textAreaRight" fmla="*/ 8991720 w 8991360"/>
                <a:gd name="textAreaTop" fmla="*/ 0 h 1257120"/>
                <a:gd name="textAreaBottom" fmla="*/ 1257480 h 1257120"/>
              </a:gdLst>
              <a:ahLst/>
              <a:cxnLst/>
              <a:rect l="textAreaLeft" t="textAreaTop" r="textAreaRight" b="textAreaBottom"/>
              <a:pathLst>
                <a:path w="11988800" h="1676400">
                  <a:moveTo>
                    <a:pt x="0" y="0"/>
                  </a:moveTo>
                  <a:lnTo>
                    <a:pt x="11988800" y="0"/>
                  </a:lnTo>
                  <a:lnTo>
                    <a:pt x="11988800" y="1676400"/>
                  </a:lnTo>
                  <a:lnTo>
                    <a:pt x="0" y="1676400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IN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34" name="TextBox 6"/>
            <p:cNvSpPr/>
            <p:nvPr/>
          </p:nvSpPr>
          <p:spPr>
            <a:xfrm>
              <a:off x="380880" y="1986120"/>
              <a:ext cx="8991360" cy="12139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ctr">
              <a:noAutofit/>
            </a:bodyPr>
            <a:p>
              <a:pPr defTabSz="914400">
                <a:lnSpc>
                  <a:spcPts val="5831"/>
                </a:lnSpc>
              </a:pPr>
              <a:r>
                <a:rPr b="1" lang="en-US" sz="5400" strike="noStrike" u="none">
                  <a:solidFill>
                    <a:srgbClr val="122620"/>
                  </a:solidFill>
                  <a:effectLst/>
                  <a:uFillTx/>
                  <a:latin typeface="Noto Sans Bold"/>
                  <a:ea typeface="Noto Sans Bold"/>
                </a:rPr>
                <a:t>Registration Workflow</a:t>
              </a:r>
              <a:endParaRPr b="0" lang="en-IN" sz="5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435" name="Group 7"/>
          <p:cNvGrpSpPr/>
          <p:nvPr/>
        </p:nvGrpSpPr>
        <p:grpSpPr>
          <a:xfrm>
            <a:off x="380880" y="3281400"/>
            <a:ext cx="8305560" cy="985320"/>
            <a:chOff x="380880" y="3281400"/>
            <a:chExt cx="8305560" cy="985320"/>
          </a:xfrm>
        </p:grpSpPr>
        <p:sp>
          <p:nvSpPr>
            <p:cNvPr id="436" name="Freeform 8"/>
            <p:cNvSpPr/>
            <p:nvPr/>
          </p:nvSpPr>
          <p:spPr>
            <a:xfrm>
              <a:off x="380880" y="3352680"/>
              <a:ext cx="8305560" cy="914040"/>
            </a:xfrm>
            <a:custGeom>
              <a:avLst/>
              <a:gdLst>
                <a:gd name="textAreaLeft" fmla="*/ 0 w 8305560"/>
                <a:gd name="textAreaRight" fmla="*/ 8305920 w 8305560"/>
                <a:gd name="textAreaTop" fmla="*/ 0 h 914040"/>
                <a:gd name="textAreaBottom" fmla="*/ 914400 h 914040"/>
              </a:gdLst>
              <a:ahLst/>
              <a:cxnLst/>
              <a:rect l="textAreaLeft" t="textAreaTop" r="textAreaRight" b="textAreaBottom"/>
              <a:pathLst>
                <a:path w="11074400" h="1219200">
                  <a:moveTo>
                    <a:pt x="0" y="0"/>
                  </a:moveTo>
                  <a:lnTo>
                    <a:pt x="11074400" y="0"/>
                  </a:lnTo>
                  <a:lnTo>
                    <a:pt x="11074400" y="1219200"/>
                  </a:lnTo>
                  <a:lnTo>
                    <a:pt x="0" y="1219200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IN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37" name="TextBox 9"/>
            <p:cNvSpPr/>
            <p:nvPr/>
          </p:nvSpPr>
          <p:spPr>
            <a:xfrm>
              <a:off x="380880" y="3281400"/>
              <a:ext cx="8305560" cy="9853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ctr">
              <a:noAutofit/>
            </a:bodyPr>
            <a:p>
              <a:pPr defTabSz="914400">
                <a:lnSpc>
                  <a:spcPts val="3745"/>
                </a:lnSpc>
              </a:pPr>
              <a:r>
                <a:rPr b="0" lang="en-US" sz="2400" strike="noStrike" u="none">
                  <a:solidFill>
                    <a:srgbClr val="403833"/>
                  </a:solidFill>
                  <a:effectLst/>
                  <a:uFillTx/>
                  <a:latin typeface="Arimo"/>
                  <a:ea typeface="Arimo"/>
                </a:rPr>
                <a:t>One-click enrollment triggers an incremental model update with no code changes.</a:t>
              </a:r>
              <a:endParaRPr b="0" lang="en-IN" sz="2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438" name="Group 10"/>
          <p:cNvGrpSpPr/>
          <p:nvPr/>
        </p:nvGrpSpPr>
        <p:grpSpPr>
          <a:xfrm>
            <a:off x="380880" y="4724280"/>
            <a:ext cx="609120" cy="609120"/>
            <a:chOff x="380880" y="4724280"/>
            <a:chExt cx="609120" cy="609120"/>
          </a:xfrm>
        </p:grpSpPr>
        <p:sp>
          <p:nvSpPr>
            <p:cNvPr id="439" name="Freeform 11"/>
            <p:cNvSpPr/>
            <p:nvPr/>
          </p:nvSpPr>
          <p:spPr>
            <a:xfrm>
              <a:off x="380880" y="4724280"/>
              <a:ext cx="609120" cy="609120"/>
            </a:xfrm>
            <a:custGeom>
              <a:avLst/>
              <a:gdLst>
                <a:gd name="textAreaLeft" fmla="*/ 0 w 609120"/>
                <a:gd name="textAreaRight" fmla="*/ 609480 w 609120"/>
                <a:gd name="textAreaTop" fmla="*/ 0 h 609120"/>
                <a:gd name="textAreaBottom" fmla="*/ 609480 h 609120"/>
              </a:gdLst>
              <a:ahLst/>
              <a:cxnLst/>
              <a:rect l="textAreaLeft" t="textAreaTop" r="textAreaRight" b="textAreaBottom"/>
              <a:pathLst>
                <a:path w="812800" h="812800">
                  <a:moveTo>
                    <a:pt x="406400" y="0"/>
                  </a:moveTo>
                  <a:cubicBezTo>
                    <a:pt x="630682" y="0"/>
                    <a:pt x="812800" y="182118"/>
                    <a:pt x="812800" y="406400"/>
                  </a:cubicBezTo>
                  <a:cubicBezTo>
                    <a:pt x="812800" y="630682"/>
                    <a:pt x="630682" y="812800"/>
                    <a:pt x="406400" y="812800"/>
                  </a:cubicBezTo>
                  <a:cubicBezTo>
                    <a:pt x="182118" y="812800"/>
                    <a:pt x="0" y="630682"/>
                    <a:pt x="0" y="406400"/>
                  </a:cubicBezTo>
                  <a:cubicBezTo>
                    <a:pt x="0" y="182118"/>
                    <a:pt x="182118" y="0"/>
                    <a:pt x="406400" y="0"/>
                  </a:cubicBezTo>
                  <a:close/>
                </a:path>
              </a:pathLst>
            </a:custGeom>
            <a:solidFill>
              <a:srgbClr val="12262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IN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440" name="Group 12"/>
          <p:cNvGrpSpPr/>
          <p:nvPr/>
        </p:nvGrpSpPr>
        <p:grpSpPr>
          <a:xfrm>
            <a:off x="228600" y="4653000"/>
            <a:ext cx="914040" cy="680760"/>
            <a:chOff x="228600" y="4653000"/>
            <a:chExt cx="914040" cy="680760"/>
          </a:xfrm>
        </p:grpSpPr>
        <p:sp>
          <p:nvSpPr>
            <p:cNvPr id="441" name="Freeform 13"/>
            <p:cNvSpPr/>
            <p:nvPr/>
          </p:nvSpPr>
          <p:spPr>
            <a:xfrm>
              <a:off x="228600" y="4724280"/>
              <a:ext cx="914040" cy="609120"/>
            </a:xfrm>
            <a:custGeom>
              <a:avLst/>
              <a:gdLst>
                <a:gd name="textAreaLeft" fmla="*/ 0 w 914040"/>
                <a:gd name="textAreaRight" fmla="*/ 914400 w 914040"/>
                <a:gd name="textAreaTop" fmla="*/ 0 h 609120"/>
                <a:gd name="textAreaBottom" fmla="*/ 609480 h 609120"/>
              </a:gdLst>
              <a:ahLst/>
              <a:cxnLst/>
              <a:rect l="textAreaLeft" t="textAreaTop" r="textAreaRight" b="textAreaBottom"/>
              <a:pathLst>
                <a:path w="1219200" h="812800">
                  <a:moveTo>
                    <a:pt x="0" y="0"/>
                  </a:moveTo>
                  <a:lnTo>
                    <a:pt x="1219200" y="0"/>
                  </a:lnTo>
                  <a:lnTo>
                    <a:pt x="1219200" y="812800"/>
                  </a:lnTo>
                  <a:lnTo>
                    <a:pt x="0" y="812800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IN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42" name="TextBox 14"/>
            <p:cNvSpPr/>
            <p:nvPr/>
          </p:nvSpPr>
          <p:spPr>
            <a:xfrm>
              <a:off x="228600" y="4653000"/>
              <a:ext cx="914040" cy="6807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ctr">
              <a:noAutofit/>
            </a:bodyPr>
            <a:p>
              <a:pPr algn="ctr" defTabSz="914400">
                <a:lnSpc>
                  <a:spcPts val="3745"/>
                </a:lnSpc>
              </a:pPr>
              <a:r>
                <a:rPr b="1" lang="en-US" sz="2400" strike="noStrike" u="none">
                  <a:solidFill>
                    <a:srgbClr val="ffffff"/>
                  </a:solidFill>
                  <a:effectLst/>
                  <a:uFillTx/>
                  <a:latin typeface="Arimo Bold"/>
                  <a:ea typeface="Arimo Bold"/>
                </a:rPr>
                <a:t>1</a:t>
              </a:r>
              <a:endParaRPr b="0" lang="en-IN" sz="2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443" name="Group 15"/>
          <p:cNvGrpSpPr/>
          <p:nvPr/>
        </p:nvGrpSpPr>
        <p:grpSpPr>
          <a:xfrm>
            <a:off x="1295280" y="4729320"/>
            <a:ext cx="3809520" cy="528120"/>
            <a:chOff x="1295280" y="4729320"/>
            <a:chExt cx="3809520" cy="528120"/>
          </a:xfrm>
        </p:grpSpPr>
        <p:sp>
          <p:nvSpPr>
            <p:cNvPr id="444" name="Freeform 16"/>
            <p:cNvSpPr/>
            <p:nvPr/>
          </p:nvSpPr>
          <p:spPr>
            <a:xfrm>
              <a:off x="1295280" y="4800600"/>
              <a:ext cx="3809520" cy="456840"/>
            </a:xfrm>
            <a:custGeom>
              <a:avLst/>
              <a:gdLst>
                <a:gd name="textAreaLeft" fmla="*/ 0 w 3809520"/>
                <a:gd name="textAreaRight" fmla="*/ 3809880 w 3809520"/>
                <a:gd name="textAreaTop" fmla="*/ 0 h 456840"/>
                <a:gd name="textAreaBottom" fmla="*/ 457200 h 456840"/>
              </a:gdLst>
              <a:ahLst/>
              <a:cxnLst/>
              <a:rect l="textAreaLeft" t="textAreaTop" r="textAreaRight" b="textAreaBottom"/>
              <a:pathLst>
                <a:path w="5080000" h="609600">
                  <a:moveTo>
                    <a:pt x="0" y="0"/>
                  </a:moveTo>
                  <a:lnTo>
                    <a:pt x="5080000" y="0"/>
                  </a:lnTo>
                  <a:lnTo>
                    <a:pt x="5080000" y="609600"/>
                  </a:lnTo>
                  <a:lnTo>
                    <a:pt x="0" y="609600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IN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45" name="TextBox 17"/>
            <p:cNvSpPr/>
            <p:nvPr/>
          </p:nvSpPr>
          <p:spPr>
            <a:xfrm>
              <a:off x="1295280" y="4729320"/>
              <a:ext cx="3809520" cy="5281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ctr">
              <a:noAutofit/>
            </a:bodyPr>
            <a:p>
              <a:pPr defTabSz="914400">
                <a:lnSpc>
                  <a:spcPts val="3745"/>
                </a:lnSpc>
              </a:pPr>
              <a:r>
                <a:rPr b="0" lang="en-US" sz="2400" strike="noStrike" u="none">
                  <a:solidFill>
                    <a:srgbClr val="403833"/>
                  </a:solidFill>
                  <a:effectLst/>
                  <a:uFillTx/>
                  <a:latin typeface="Arimo"/>
                  <a:ea typeface="Arimo"/>
                </a:rPr>
                <a:t>Enter Name, Roll, Gender</a:t>
              </a:r>
              <a:endParaRPr b="0" lang="en-IN" sz="2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446" name="Group 18"/>
          <p:cNvGrpSpPr/>
          <p:nvPr/>
        </p:nvGrpSpPr>
        <p:grpSpPr>
          <a:xfrm>
            <a:off x="380880" y="5562720"/>
            <a:ext cx="609120" cy="609120"/>
            <a:chOff x="380880" y="5562720"/>
            <a:chExt cx="609120" cy="609120"/>
          </a:xfrm>
        </p:grpSpPr>
        <p:sp>
          <p:nvSpPr>
            <p:cNvPr id="447" name="Freeform 19"/>
            <p:cNvSpPr/>
            <p:nvPr/>
          </p:nvSpPr>
          <p:spPr>
            <a:xfrm>
              <a:off x="380880" y="5562720"/>
              <a:ext cx="609120" cy="609120"/>
            </a:xfrm>
            <a:custGeom>
              <a:avLst/>
              <a:gdLst>
                <a:gd name="textAreaLeft" fmla="*/ 0 w 609120"/>
                <a:gd name="textAreaRight" fmla="*/ 609480 w 609120"/>
                <a:gd name="textAreaTop" fmla="*/ 0 h 609120"/>
                <a:gd name="textAreaBottom" fmla="*/ 609480 h 609120"/>
              </a:gdLst>
              <a:ahLst/>
              <a:cxnLst/>
              <a:rect l="textAreaLeft" t="textAreaTop" r="textAreaRight" b="textAreaBottom"/>
              <a:pathLst>
                <a:path w="812800" h="812800">
                  <a:moveTo>
                    <a:pt x="406400" y="0"/>
                  </a:moveTo>
                  <a:cubicBezTo>
                    <a:pt x="630682" y="0"/>
                    <a:pt x="812800" y="182118"/>
                    <a:pt x="812800" y="406400"/>
                  </a:cubicBezTo>
                  <a:cubicBezTo>
                    <a:pt x="812800" y="630682"/>
                    <a:pt x="630682" y="812800"/>
                    <a:pt x="406400" y="812800"/>
                  </a:cubicBezTo>
                  <a:cubicBezTo>
                    <a:pt x="182118" y="812800"/>
                    <a:pt x="0" y="630682"/>
                    <a:pt x="0" y="406400"/>
                  </a:cubicBezTo>
                  <a:cubicBezTo>
                    <a:pt x="0" y="182118"/>
                    <a:pt x="182118" y="0"/>
                    <a:pt x="406400" y="0"/>
                  </a:cubicBezTo>
                  <a:close/>
                </a:path>
              </a:pathLst>
            </a:custGeom>
            <a:solidFill>
              <a:srgbClr val="12262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IN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448" name="Group 20"/>
          <p:cNvGrpSpPr/>
          <p:nvPr/>
        </p:nvGrpSpPr>
        <p:grpSpPr>
          <a:xfrm>
            <a:off x="228600" y="5491080"/>
            <a:ext cx="914040" cy="680760"/>
            <a:chOff x="228600" y="5491080"/>
            <a:chExt cx="914040" cy="680760"/>
          </a:xfrm>
        </p:grpSpPr>
        <p:sp>
          <p:nvSpPr>
            <p:cNvPr id="449" name="Freeform 21"/>
            <p:cNvSpPr/>
            <p:nvPr/>
          </p:nvSpPr>
          <p:spPr>
            <a:xfrm>
              <a:off x="228600" y="5562720"/>
              <a:ext cx="914040" cy="609120"/>
            </a:xfrm>
            <a:custGeom>
              <a:avLst/>
              <a:gdLst>
                <a:gd name="textAreaLeft" fmla="*/ 0 w 914040"/>
                <a:gd name="textAreaRight" fmla="*/ 914400 w 914040"/>
                <a:gd name="textAreaTop" fmla="*/ 0 h 609120"/>
                <a:gd name="textAreaBottom" fmla="*/ 609480 h 609120"/>
              </a:gdLst>
              <a:ahLst/>
              <a:cxnLst/>
              <a:rect l="textAreaLeft" t="textAreaTop" r="textAreaRight" b="textAreaBottom"/>
              <a:pathLst>
                <a:path w="1219200" h="812800">
                  <a:moveTo>
                    <a:pt x="0" y="0"/>
                  </a:moveTo>
                  <a:lnTo>
                    <a:pt x="1219200" y="0"/>
                  </a:lnTo>
                  <a:lnTo>
                    <a:pt x="1219200" y="812800"/>
                  </a:lnTo>
                  <a:lnTo>
                    <a:pt x="0" y="812800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IN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50" name="TextBox 22"/>
            <p:cNvSpPr/>
            <p:nvPr/>
          </p:nvSpPr>
          <p:spPr>
            <a:xfrm>
              <a:off x="228600" y="5491080"/>
              <a:ext cx="914040" cy="6807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ctr">
              <a:noAutofit/>
            </a:bodyPr>
            <a:p>
              <a:pPr algn="ctr" defTabSz="914400">
                <a:lnSpc>
                  <a:spcPts val="3745"/>
                </a:lnSpc>
              </a:pPr>
              <a:r>
                <a:rPr b="1" lang="en-US" sz="2400" strike="noStrike" u="none">
                  <a:solidFill>
                    <a:srgbClr val="ffffff"/>
                  </a:solidFill>
                  <a:effectLst/>
                  <a:uFillTx/>
                  <a:latin typeface="Arimo Bold"/>
                  <a:ea typeface="Arimo Bold"/>
                </a:rPr>
                <a:t>2</a:t>
              </a:r>
              <a:endParaRPr b="0" lang="en-IN" sz="2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451" name="Group 23"/>
          <p:cNvGrpSpPr/>
          <p:nvPr/>
        </p:nvGrpSpPr>
        <p:grpSpPr>
          <a:xfrm>
            <a:off x="1295280" y="5567400"/>
            <a:ext cx="3904920" cy="528120"/>
            <a:chOff x="1295280" y="5567400"/>
            <a:chExt cx="3904920" cy="528120"/>
          </a:xfrm>
        </p:grpSpPr>
        <p:sp>
          <p:nvSpPr>
            <p:cNvPr id="452" name="Freeform 24"/>
            <p:cNvSpPr/>
            <p:nvPr/>
          </p:nvSpPr>
          <p:spPr>
            <a:xfrm>
              <a:off x="1295280" y="5638680"/>
              <a:ext cx="3904920" cy="456840"/>
            </a:xfrm>
            <a:custGeom>
              <a:avLst/>
              <a:gdLst>
                <a:gd name="textAreaLeft" fmla="*/ 0 w 3904920"/>
                <a:gd name="textAreaRight" fmla="*/ 3905280 w 3904920"/>
                <a:gd name="textAreaTop" fmla="*/ 0 h 456840"/>
                <a:gd name="textAreaBottom" fmla="*/ 457200 h 456840"/>
              </a:gdLst>
              <a:ahLst/>
              <a:cxnLst/>
              <a:rect l="textAreaLeft" t="textAreaTop" r="textAreaRight" b="textAreaBottom"/>
              <a:pathLst>
                <a:path w="5207000" h="609600">
                  <a:moveTo>
                    <a:pt x="0" y="0"/>
                  </a:moveTo>
                  <a:lnTo>
                    <a:pt x="5207000" y="0"/>
                  </a:lnTo>
                  <a:lnTo>
                    <a:pt x="5207000" y="609600"/>
                  </a:lnTo>
                  <a:lnTo>
                    <a:pt x="0" y="609600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IN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53" name="TextBox 25"/>
            <p:cNvSpPr/>
            <p:nvPr/>
          </p:nvSpPr>
          <p:spPr>
            <a:xfrm>
              <a:off x="1295280" y="5567400"/>
              <a:ext cx="3904920" cy="5281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ctr">
              <a:noAutofit/>
            </a:bodyPr>
            <a:p>
              <a:pPr defTabSz="914400">
                <a:lnSpc>
                  <a:spcPts val="3745"/>
                </a:lnSpc>
              </a:pPr>
              <a:r>
                <a:rPr b="0" lang="en-US" sz="2400" strike="noStrike" u="none">
                  <a:solidFill>
                    <a:srgbClr val="403833"/>
                  </a:solidFill>
                  <a:effectLst/>
                  <a:uFillTx/>
                  <a:latin typeface="Arimo"/>
                  <a:ea typeface="Arimo"/>
                </a:rPr>
                <a:t>Capture Face via Webcam</a:t>
              </a:r>
              <a:endParaRPr b="0" lang="en-IN" sz="2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454" name="Group 26"/>
          <p:cNvGrpSpPr/>
          <p:nvPr/>
        </p:nvGrpSpPr>
        <p:grpSpPr>
          <a:xfrm>
            <a:off x="380880" y="6400800"/>
            <a:ext cx="609120" cy="609120"/>
            <a:chOff x="380880" y="6400800"/>
            <a:chExt cx="609120" cy="609120"/>
          </a:xfrm>
        </p:grpSpPr>
        <p:sp>
          <p:nvSpPr>
            <p:cNvPr id="455" name="Freeform 27"/>
            <p:cNvSpPr/>
            <p:nvPr/>
          </p:nvSpPr>
          <p:spPr>
            <a:xfrm>
              <a:off x="380880" y="6400800"/>
              <a:ext cx="609120" cy="609120"/>
            </a:xfrm>
            <a:custGeom>
              <a:avLst/>
              <a:gdLst>
                <a:gd name="textAreaLeft" fmla="*/ 0 w 609120"/>
                <a:gd name="textAreaRight" fmla="*/ 609480 w 609120"/>
                <a:gd name="textAreaTop" fmla="*/ 0 h 609120"/>
                <a:gd name="textAreaBottom" fmla="*/ 609480 h 609120"/>
              </a:gdLst>
              <a:ahLst/>
              <a:cxnLst/>
              <a:rect l="textAreaLeft" t="textAreaTop" r="textAreaRight" b="textAreaBottom"/>
              <a:pathLst>
                <a:path w="812800" h="812800">
                  <a:moveTo>
                    <a:pt x="406400" y="0"/>
                  </a:moveTo>
                  <a:cubicBezTo>
                    <a:pt x="630682" y="0"/>
                    <a:pt x="812800" y="182118"/>
                    <a:pt x="812800" y="406400"/>
                  </a:cubicBezTo>
                  <a:cubicBezTo>
                    <a:pt x="812800" y="630682"/>
                    <a:pt x="630682" y="812800"/>
                    <a:pt x="406400" y="812800"/>
                  </a:cubicBezTo>
                  <a:cubicBezTo>
                    <a:pt x="182118" y="812800"/>
                    <a:pt x="0" y="630682"/>
                    <a:pt x="0" y="406400"/>
                  </a:cubicBezTo>
                  <a:cubicBezTo>
                    <a:pt x="0" y="182118"/>
                    <a:pt x="182118" y="0"/>
                    <a:pt x="406400" y="0"/>
                  </a:cubicBezTo>
                  <a:close/>
                </a:path>
              </a:pathLst>
            </a:custGeom>
            <a:solidFill>
              <a:srgbClr val="12262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IN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456" name="Group 28"/>
          <p:cNvGrpSpPr/>
          <p:nvPr/>
        </p:nvGrpSpPr>
        <p:grpSpPr>
          <a:xfrm>
            <a:off x="228600" y="6329520"/>
            <a:ext cx="914040" cy="680760"/>
            <a:chOff x="228600" y="6329520"/>
            <a:chExt cx="914040" cy="680760"/>
          </a:xfrm>
        </p:grpSpPr>
        <p:sp>
          <p:nvSpPr>
            <p:cNvPr id="457" name="Freeform 29"/>
            <p:cNvSpPr/>
            <p:nvPr/>
          </p:nvSpPr>
          <p:spPr>
            <a:xfrm>
              <a:off x="228600" y="6400800"/>
              <a:ext cx="914040" cy="609120"/>
            </a:xfrm>
            <a:custGeom>
              <a:avLst/>
              <a:gdLst>
                <a:gd name="textAreaLeft" fmla="*/ 0 w 914040"/>
                <a:gd name="textAreaRight" fmla="*/ 914400 w 914040"/>
                <a:gd name="textAreaTop" fmla="*/ 0 h 609120"/>
                <a:gd name="textAreaBottom" fmla="*/ 609480 h 609120"/>
              </a:gdLst>
              <a:ahLst/>
              <a:cxnLst/>
              <a:rect l="textAreaLeft" t="textAreaTop" r="textAreaRight" b="textAreaBottom"/>
              <a:pathLst>
                <a:path w="1219200" h="812800">
                  <a:moveTo>
                    <a:pt x="0" y="0"/>
                  </a:moveTo>
                  <a:lnTo>
                    <a:pt x="1219200" y="0"/>
                  </a:lnTo>
                  <a:lnTo>
                    <a:pt x="1219200" y="812800"/>
                  </a:lnTo>
                  <a:lnTo>
                    <a:pt x="0" y="812800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IN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58" name="TextBox 30"/>
            <p:cNvSpPr/>
            <p:nvPr/>
          </p:nvSpPr>
          <p:spPr>
            <a:xfrm>
              <a:off x="228600" y="6329520"/>
              <a:ext cx="914040" cy="6807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ctr">
              <a:noAutofit/>
            </a:bodyPr>
            <a:p>
              <a:pPr algn="ctr" defTabSz="914400">
                <a:lnSpc>
                  <a:spcPts val="3745"/>
                </a:lnSpc>
              </a:pPr>
              <a:r>
                <a:rPr b="1" lang="en-US" sz="2400" strike="noStrike" u="none">
                  <a:solidFill>
                    <a:srgbClr val="ffffff"/>
                  </a:solidFill>
                  <a:effectLst/>
                  <a:uFillTx/>
                  <a:latin typeface="Arimo Bold"/>
                  <a:ea typeface="Arimo Bold"/>
                </a:rPr>
                <a:t>3</a:t>
              </a:r>
              <a:endParaRPr b="0" lang="en-IN" sz="2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459" name="Group 31"/>
          <p:cNvGrpSpPr/>
          <p:nvPr/>
        </p:nvGrpSpPr>
        <p:grpSpPr>
          <a:xfrm>
            <a:off x="1295280" y="6405480"/>
            <a:ext cx="4000320" cy="528480"/>
            <a:chOff x="1295280" y="6405480"/>
            <a:chExt cx="4000320" cy="528480"/>
          </a:xfrm>
        </p:grpSpPr>
        <p:sp>
          <p:nvSpPr>
            <p:cNvPr id="460" name="Freeform 32"/>
            <p:cNvSpPr/>
            <p:nvPr/>
          </p:nvSpPr>
          <p:spPr>
            <a:xfrm>
              <a:off x="1295280" y="6477120"/>
              <a:ext cx="4000320" cy="456840"/>
            </a:xfrm>
            <a:custGeom>
              <a:avLst/>
              <a:gdLst>
                <a:gd name="textAreaLeft" fmla="*/ 0 w 4000320"/>
                <a:gd name="textAreaRight" fmla="*/ 4000680 w 4000320"/>
                <a:gd name="textAreaTop" fmla="*/ 0 h 456840"/>
                <a:gd name="textAreaBottom" fmla="*/ 457200 h 456840"/>
              </a:gdLst>
              <a:ahLst/>
              <a:cxnLst/>
              <a:rect l="textAreaLeft" t="textAreaTop" r="textAreaRight" b="textAreaBottom"/>
              <a:pathLst>
                <a:path w="5334000" h="609600">
                  <a:moveTo>
                    <a:pt x="0" y="0"/>
                  </a:moveTo>
                  <a:lnTo>
                    <a:pt x="5334000" y="0"/>
                  </a:lnTo>
                  <a:lnTo>
                    <a:pt x="5334000" y="609600"/>
                  </a:lnTo>
                  <a:lnTo>
                    <a:pt x="0" y="609600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IN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61" name="TextBox 33"/>
            <p:cNvSpPr/>
            <p:nvPr/>
          </p:nvSpPr>
          <p:spPr>
            <a:xfrm>
              <a:off x="1295280" y="6405480"/>
              <a:ext cx="4000320" cy="5281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ctr">
              <a:noAutofit/>
            </a:bodyPr>
            <a:p>
              <a:pPr defTabSz="914400">
                <a:lnSpc>
                  <a:spcPts val="3745"/>
                </a:lnSpc>
              </a:pPr>
              <a:r>
                <a:rPr b="0" lang="en-US" sz="2400" strike="noStrike" u="none">
                  <a:solidFill>
                    <a:srgbClr val="403833"/>
                  </a:solidFill>
                  <a:effectLst/>
                  <a:uFillTx/>
                  <a:latin typeface="Arimo"/>
                  <a:ea typeface="Arimo"/>
                </a:rPr>
                <a:t>Check Duplicates &amp; Quality</a:t>
              </a:r>
              <a:endParaRPr b="0" lang="en-IN" sz="2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462" name="Group 34"/>
          <p:cNvGrpSpPr/>
          <p:nvPr/>
        </p:nvGrpSpPr>
        <p:grpSpPr>
          <a:xfrm>
            <a:off x="380880" y="7238880"/>
            <a:ext cx="609120" cy="609120"/>
            <a:chOff x="380880" y="7238880"/>
            <a:chExt cx="609120" cy="609120"/>
          </a:xfrm>
        </p:grpSpPr>
        <p:sp>
          <p:nvSpPr>
            <p:cNvPr id="463" name="Freeform 35"/>
            <p:cNvSpPr/>
            <p:nvPr/>
          </p:nvSpPr>
          <p:spPr>
            <a:xfrm>
              <a:off x="380880" y="7238880"/>
              <a:ext cx="609120" cy="609120"/>
            </a:xfrm>
            <a:custGeom>
              <a:avLst/>
              <a:gdLst>
                <a:gd name="textAreaLeft" fmla="*/ 0 w 609120"/>
                <a:gd name="textAreaRight" fmla="*/ 609480 w 609120"/>
                <a:gd name="textAreaTop" fmla="*/ 0 h 609120"/>
                <a:gd name="textAreaBottom" fmla="*/ 609480 h 609120"/>
              </a:gdLst>
              <a:ahLst/>
              <a:cxnLst/>
              <a:rect l="textAreaLeft" t="textAreaTop" r="textAreaRight" b="textAreaBottom"/>
              <a:pathLst>
                <a:path w="812800" h="812800">
                  <a:moveTo>
                    <a:pt x="406400" y="0"/>
                  </a:moveTo>
                  <a:cubicBezTo>
                    <a:pt x="630682" y="0"/>
                    <a:pt x="812800" y="182118"/>
                    <a:pt x="812800" y="406400"/>
                  </a:cubicBezTo>
                  <a:cubicBezTo>
                    <a:pt x="812800" y="630682"/>
                    <a:pt x="630682" y="812800"/>
                    <a:pt x="406400" y="812800"/>
                  </a:cubicBezTo>
                  <a:cubicBezTo>
                    <a:pt x="182118" y="812800"/>
                    <a:pt x="0" y="630682"/>
                    <a:pt x="0" y="406400"/>
                  </a:cubicBezTo>
                  <a:cubicBezTo>
                    <a:pt x="0" y="182118"/>
                    <a:pt x="182118" y="0"/>
                    <a:pt x="406400" y="0"/>
                  </a:cubicBezTo>
                  <a:close/>
                </a:path>
              </a:pathLst>
            </a:custGeom>
            <a:solidFill>
              <a:srgbClr val="12262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IN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464" name="Group 36"/>
          <p:cNvGrpSpPr/>
          <p:nvPr/>
        </p:nvGrpSpPr>
        <p:grpSpPr>
          <a:xfrm>
            <a:off x="228600" y="7167600"/>
            <a:ext cx="914040" cy="680760"/>
            <a:chOff x="228600" y="7167600"/>
            <a:chExt cx="914040" cy="680760"/>
          </a:xfrm>
        </p:grpSpPr>
        <p:sp>
          <p:nvSpPr>
            <p:cNvPr id="465" name="Freeform 37"/>
            <p:cNvSpPr/>
            <p:nvPr/>
          </p:nvSpPr>
          <p:spPr>
            <a:xfrm>
              <a:off x="228600" y="7238880"/>
              <a:ext cx="914040" cy="609120"/>
            </a:xfrm>
            <a:custGeom>
              <a:avLst/>
              <a:gdLst>
                <a:gd name="textAreaLeft" fmla="*/ 0 w 914040"/>
                <a:gd name="textAreaRight" fmla="*/ 914400 w 914040"/>
                <a:gd name="textAreaTop" fmla="*/ 0 h 609120"/>
                <a:gd name="textAreaBottom" fmla="*/ 609480 h 609120"/>
              </a:gdLst>
              <a:ahLst/>
              <a:cxnLst/>
              <a:rect l="textAreaLeft" t="textAreaTop" r="textAreaRight" b="textAreaBottom"/>
              <a:pathLst>
                <a:path w="1219200" h="812800">
                  <a:moveTo>
                    <a:pt x="0" y="0"/>
                  </a:moveTo>
                  <a:lnTo>
                    <a:pt x="1219200" y="0"/>
                  </a:lnTo>
                  <a:lnTo>
                    <a:pt x="1219200" y="812800"/>
                  </a:lnTo>
                  <a:lnTo>
                    <a:pt x="0" y="812800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IN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66" name="TextBox 38"/>
            <p:cNvSpPr/>
            <p:nvPr/>
          </p:nvSpPr>
          <p:spPr>
            <a:xfrm>
              <a:off x="228600" y="7167600"/>
              <a:ext cx="914040" cy="6807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ctr">
              <a:noAutofit/>
            </a:bodyPr>
            <a:p>
              <a:pPr algn="ctr" defTabSz="914400">
                <a:lnSpc>
                  <a:spcPts val="3745"/>
                </a:lnSpc>
              </a:pPr>
              <a:r>
                <a:rPr b="1" lang="en-US" sz="2400" strike="noStrike" u="none">
                  <a:solidFill>
                    <a:srgbClr val="ffffff"/>
                  </a:solidFill>
                  <a:effectLst/>
                  <a:uFillTx/>
                  <a:latin typeface="Arimo Bold"/>
                  <a:ea typeface="Arimo Bold"/>
                </a:rPr>
                <a:t>4</a:t>
              </a:r>
              <a:endParaRPr b="0" lang="en-IN" sz="2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467" name="Group 39"/>
          <p:cNvGrpSpPr/>
          <p:nvPr/>
        </p:nvGrpSpPr>
        <p:grpSpPr>
          <a:xfrm>
            <a:off x="1295280" y="7243920"/>
            <a:ext cx="5200200" cy="528120"/>
            <a:chOff x="1295280" y="7243920"/>
            <a:chExt cx="5200200" cy="528120"/>
          </a:xfrm>
        </p:grpSpPr>
        <p:sp>
          <p:nvSpPr>
            <p:cNvPr id="468" name="Freeform 40"/>
            <p:cNvSpPr/>
            <p:nvPr/>
          </p:nvSpPr>
          <p:spPr>
            <a:xfrm>
              <a:off x="1295280" y="7315200"/>
              <a:ext cx="5200200" cy="456840"/>
            </a:xfrm>
            <a:custGeom>
              <a:avLst/>
              <a:gdLst>
                <a:gd name="textAreaLeft" fmla="*/ 0 w 5200200"/>
                <a:gd name="textAreaRight" fmla="*/ 5200560 w 5200200"/>
                <a:gd name="textAreaTop" fmla="*/ 0 h 456840"/>
                <a:gd name="textAreaBottom" fmla="*/ 457200 h 456840"/>
              </a:gdLst>
              <a:ahLst/>
              <a:cxnLst/>
              <a:rect l="textAreaLeft" t="textAreaTop" r="textAreaRight" b="textAreaBottom"/>
              <a:pathLst>
                <a:path w="6934200" h="609600">
                  <a:moveTo>
                    <a:pt x="0" y="0"/>
                  </a:moveTo>
                  <a:lnTo>
                    <a:pt x="6934200" y="0"/>
                  </a:lnTo>
                  <a:lnTo>
                    <a:pt x="6934200" y="609600"/>
                  </a:lnTo>
                  <a:lnTo>
                    <a:pt x="0" y="609600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IN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69" name="TextBox 41"/>
            <p:cNvSpPr/>
            <p:nvPr/>
          </p:nvSpPr>
          <p:spPr>
            <a:xfrm>
              <a:off x="1295280" y="7243920"/>
              <a:ext cx="5200200" cy="5281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ctr">
              <a:noAutofit/>
            </a:bodyPr>
            <a:p>
              <a:pPr defTabSz="914400">
                <a:lnSpc>
                  <a:spcPts val="3745"/>
                </a:lnSpc>
              </a:pPr>
              <a:r>
                <a:rPr b="0" lang="en-US" sz="2400" strike="noStrike" u="none">
                  <a:solidFill>
                    <a:srgbClr val="403833"/>
                  </a:solidFill>
                  <a:effectLst/>
                  <a:uFillTx/>
                  <a:latin typeface="Arimo"/>
                  <a:ea typeface="Arimo"/>
                </a:rPr>
                <a:t>Save Image &amp; Generate Embedding</a:t>
              </a:r>
              <a:endParaRPr b="0" lang="en-IN" sz="2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470" name="Freeform 42"/>
          <p:cNvSpPr/>
          <p:nvPr/>
        </p:nvSpPr>
        <p:spPr>
          <a:xfrm>
            <a:off x="11371320" y="1155600"/>
            <a:ext cx="5724720" cy="8464320"/>
          </a:xfrm>
          <a:custGeom>
            <a:avLst/>
            <a:gdLst>
              <a:gd name="textAreaLeft" fmla="*/ 0 w 5724720"/>
              <a:gd name="textAreaRight" fmla="*/ 5725080 w 5724720"/>
              <a:gd name="textAreaTop" fmla="*/ 0 h 8464320"/>
              <a:gd name="textAreaBottom" fmla="*/ 8464680 h 8464320"/>
            </a:gdLst>
            <a:ahLst/>
            <a:cxnLst/>
            <a:rect l="textAreaLeft" t="textAreaTop" r="textAreaRight" b="textAreaBottom"/>
            <a:pathLst>
              <a:path w="5724941" h="8464652">
                <a:moveTo>
                  <a:pt x="0" y="0"/>
                </a:moveTo>
                <a:lnTo>
                  <a:pt x="5724941" y="0"/>
                </a:lnTo>
                <a:lnTo>
                  <a:pt x="5724941" y="8464653"/>
                </a:lnTo>
                <a:lnTo>
                  <a:pt x="0" y="8464653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IN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71" name="Freeform 43"/>
          <p:cNvSpPr/>
          <p:nvPr/>
        </p:nvSpPr>
        <p:spPr>
          <a:xfrm>
            <a:off x="-45720" y="0"/>
            <a:ext cx="18333360" cy="859680"/>
          </a:xfrm>
          <a:custGeom>
            <a:avLst/>
            <a:gdLst>
              <a:gd name="textAreaLeft" fmla="*/ 0 w 18333360"/>
              <a:gd name="textAreaRight" fmla="*/ 18333720 w 18333360"/>
              <a:gd name="textAreaTop" fmla="*/ 0 h 859680"/>
              <a:gd name="textAreaBottom" fmla="*/ 860040 h 859680"/>
            </a:gdLst>
            <a:ahLst/>
            <a:cxnLst/>
            <a:rect l="textAreaLeft" t="textAreaTop" r="textAreaRight" b="textAreaBottom"/>
            <a:pathLst>
              <a:path w="18288000" h="859984">
                <a:moveTo>
                  <a:pt x="0" y="0"/>
                </a:moveTo>
                <a:lnTo>
                  <a:pt x="18288000" y="0"/>
                </a:lnTo>
                <a:lnTo>
                  <a:pt x="18288000" y="859984"/>
                </a:lnTo>
                <a:lnTo>
                  <a:pt x="0" y="85998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cap="rnd" w="381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IN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72" name="TextBox 44"/>
          <p:cNvSpPr/>
          <p:nvPr/>
        </p:nvSpPr>
        <p:spPr>
          <a:xfrm>
            <a:off x="48600" y="60120"/>
            <a:ext cx="5056560" cy="635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lvl="1" marL="755640" indent="-378000" defTabSz="914400">
              <a:lnSpc>
                <a:spcPts val="5040"/>
              </a:lnSpc>
              <a:buClr>
                <a:srgbClr val="f8d401"/>
              </a:buClr>
              <a:buFont typeface="Arial"/>
              <a:buChar char="•"/>
            </a:pPr>
            <a:r>
              <a:rPr b="1" lang="en-US" sz="3500" strike="noStrike" u="none">
                <a:solidFill>
                  <a:srgbClr val="f8d401"/>
                </a:solidFill>
                <a:effectLst/>
                <a:uFillTx/>
                <a:latin typeface="Arimo Bold"/>
                <a:ea typeface="Arimo Bold"/>
              </a:rPr>
              <a:t>04 System Features</a:t>
            </a:r>
            <a:endParaRPr b="0" lang="en-IN" sz="3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73" name="Freeform 45"/>
          <p:cNvSpPr/>
          <p:nvPr/>
        </p:nvSpPr>
        <p:spPr>
          <a:xfrm>
            <a:off x="11715480" y="4995360"/>
            <a:ext cx="4778280" cy="3618360"/>
          </a:xfrm>
          <a:custGeom>
            <a:avLst/>
            <a:gdLst>
              <a:gd name="textAreaLeft" fmla="*/ 0 w 4778280"/>
              <a:gd name="textAreaRight" fmla="*/ 4778640 w 4778280"/>
              <a:gd name="textAreaTop" fmla="*/ 0 h 3618360"/>
              <a:gd name="textAreaBottom" fmla="*/ 3618720 h 3618360"/>
            </a:gdLst>
            <a:ahLst/>
            <a:cxnLst/>
            <a:rect l="textAreaLeft" t="textAreaTop" r="textAreaRight" b="textAreaBottom"/>
            <a:pathLst>
              <a:path w="4778764" h="3618741">
                <a:moveTo>
                  <a:pt x="0" y="0"/>
                </a:moveTo>
                <a:lnTo>
                  <a:pt x="4778764" y="0"/>
                </a:lnTo>
                <a:lnTo>
                  <a:pt x="4778764" y="3618740"/>
                </a:lnTo>
                <a:lnTo>
                  <a:pt x="0" y="361874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IN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pSp>
        <p:nvGrpSpPr>
          <p:cNvPr id="474" name="Group 46"/>
          <p:cNvGrpSpPr/>
          <p:nvPr/>
        </p:nvGrpSpPr>
        <p:grpSpPr>
          <a:xfrm>
            <a:off x="16831440" y="285840"/>
            <a:ext cx="1052280" cy="288360"/>
            <a:chOff x="16831440" y="285840"/>
            <a:chExt cx="1052280" cy="288360"/>
          </a:xfrm>
        </p:grpSpPr>
        <p:grpSp>
          <p:nvGrpSpPr>
            <p:cNvPr id="475" name="Group 47"/>
            <p:cNvGrpSpPr/>
            <p:nvPr/>
          </p:nvGrpSpPr>
          <p:grpSpPr>
            <a:xfrm>
              <a:off x="16831440" y="285840"/>
              <a:ext cx="288000" cy="288360"/>
              <a:chOff x="16831440" y="285840"/>
              <a:chExt cx="288000" cy="288360"/>
            </a:xfrm>
          </p:grpSpPr>
          <p:sp>
            <p:nvSpPr>
              <p:cNvPr id="476" name="Freeform 48"/>
              <p:cNvSpPr/>
              <p:nvPr/>
            </p:nvSpPr>
            <p:spPr>
              <a:xfrm>
                <a:off x="16859880" y="314280"/>
                <a:ext cx="230760" cy="231120"/>
              </a:xfrm>
              <a:custGeom>
                <a:avLst/>
                <a:gdLst>
                  <a:gd name="textAreaLeft" fmla="*/ 0 w 230760"/>
                  <a:gd name="textAreaRight" fmla="*/ 231120 w 230760"/>
                  <a:gd name="textAreaTop" fmla="*/ 0 h 231120"/>
                  <a:gd name="textAreaBottom" fmla="*/ 231480 h 231120"/>
                </a:gdLst>
                <a:ahLst/>
                <a:cxnLst/>
                <a:rect l="textAreaLeft" t="textAreaTop" r="textAreaRight" b="textAreaBottom"/>
                <a:pathLst>
                  <a:path w="308102" h="308610">
                    <a:moveTo>
                      <a:pt x="0" y="154305"/>
                    </a:moveTo>
                    <a:cubicBezTo>
                      <a:pt x="0" y="69088"/>
                      <a:pt x="68961" y="0"/>
                      <a:pt x="154051" y="0"/>
                    </a:cubicBezTo>
                    <a:cubicBezTo>
                      <a:pt x="239141" y="0"/>
                      <a:pt x="308102" y="69088"/>
                      <a:pt x="308102" y="154305"/>
                    </a:cubicBezTo>
                    <a:cubicBezTo>
                      <a:pt x="308102" y="239522"/>
                      <a:pt x="239141" y="308610"/>
                      <a:pt x="154051" y="308610"/>
                    </a:cubicBezTo>
                    <a:cubicBezTo>
                      <a:pt x="68961" y="308610"/>
                      <a:pt x="0" y="239522"/>
                      <a:pt x="0" y="154305"/>
                    </a:cubicBezTo>
                    <a:close/>
                  </a:path>
                </a:pathLst>
              </a:custGeom>
              <a:solidFill>
                <a:srgbClr val="dae3f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IN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477" name="Freeform 49"/>
              <p:cNvSpPr/>
              <p:nvPr/>
            </p:nvSpPr>
            <p:spPr>
              <a:xfrm>
                <a:off x="16831440" y="285840"/>
                <a:ext cx="288000" cy="288360"/>
              </a:xfrm>
              <a:custGeom>
                <a:avLst/>
                <a:gdLst>
                  <a:gd name="textAreaLeft" fmla="*/ 0 w 288000"/>
                  <a:gd name="textAreaRight" fmla="*/ 288360 w 288000"/>
                  <a:gd name="textAreaTop" fmla="*/ 0 h 288360"/>
                  <a:gd name="textAreaBottom" fmla="*/ 288720 h 288360"/>
                </a:gdLst>
                <a:ahLst/>
                <a:cxnLst/>
                <a:rect l="textAreaLeft" t="textAreaTop" r="textAreaRight" b="textAreaBottom"/>
                <a:pathLst>
                  <a:path w="384302" h="384810">
                    <a:moveTo>
                      <a:pt x="0" y="192405"/>
                    </a:moveTo>
                    <a:cubicBezTo>
                      <a:pt x="0" y="86233"/>
                      <a:pt x="85979" y="0"/>
                      <a:pt x="192151" y="0"/>
                    </a:cubicBezTo>
                    <a:lnTo>
                      <a:pt x="192151" y="38100"/>
                    </a:lnTo>
                    <a:lnTo>
                      <a:pt x="192151" y="0"/>
                    </a:lnTo>
                    <a:cubicBezTo>
                      <a:pt x="298323" y="0"/>
                      <a:pt x="384302" y="86233"/>
                      <a:pt x="384302" y="192405"/>
                    </a:cubicBezTo>
                    <a:cubicBezTo>
                      <a:pt x="384302" y="298577"/>
                      <a:pt x="298323" y="384810"/>
                      <a:pt x="192151" y="384810"/>
                    </a:cubicBezTo>
                    <a:lnTo>
                      <a:pt x="192151" y="346710"/>
                    </a:lnTo>
                    <a:lnTo>
                      <a:pt x="192151" y="384810"/>
                    </a:lnTo>
                    <a:cubicBezTo>
                      <a:pt x="85979" y="384810"/>
                      <a:pt x="0" y="298577"/>
                      <a:pt x="0" y="192405"/>
                    </a:cubicBezTo>
                    <a:lnTo>
                      <a:pt x="38100" y="192405"/>
                    </a:lnTo>
                    <a:lnTo>
                      <a:pt x="69850" y="213487"/>
                    </a:lnTo>
                    <a:cubicBezTo>
                      <a:pt x="60579" y="227457"/>
                      <a:pt x="43180" y="233680"/>
                      <a:pt x="27051" y="228854"/>
                    </a:cubicBezTo>
                    <a:cubicBezTo>
                      <a:pt x="10922" y="224028"/>
                      <a:pt x="0" y="209169"/>
                      <a:pt x="0" y="192405"/>
                    </a:cubicBezTo>
                    <a:moveTo>
                      <a:pt x="76200" y="192405"/>
                    </a:moveTo>
                    <a:lnTo>
                      <a:pt x="38100" y="192405"/>
                    </a:lnTo>
                    <a:lnTo>
                      <a:pt x="6350" y="171323"/>
                    </a:lnTo>
                    <a:cubicBezTo>
                      <a:pt x="15621" y="157353"/>
                      <a:pt x="33020" y="151130"/>
                      <a:pt x="49149" y="155956"/>
                    </a:cubicBezTo>
                    <a:cubicBezTo>
                      <a:pt x="65278" y="160782"/>
                      <a:pt x="76200" y="175641"/>
                      <a:pt x="76200" y="192405"/>
                    </a:cubicBezTo>
                    <a:cubicBezTo>
                      <a:pt x="76200" y="256667"/>
                      <a:pt x="128143" y="308610"/>
                      <a:pt x="192151" y="308610"/>
                    </a:cubicBezTo>
                    <a:cubicBezTo>
                      <a:pt x="256159" y="308610"/>
                      <a:pt x="308102" y="256667"/>
                      <a:pt x="308102" y="192405"/>
                    </a:cubicBezTo>
                    <a:lnTo>
                      <a:pt x="346202" y="192405"/>
                    </a:lnTo>
                    <a:lnTo>
                      <a:pt x="308102" y="192405"/>
                    </a:lnTo>
                    <a:cubicBezTo>
                      <a:pt x="308102" y="128143"/>
                      <a:pt x="256159" y="76200"/>
                      <a:pt x="192151" y="76200"/>
                    </a:cubicBezTo>
                    <a:lnTo>
                      <a:pt x="192151" y="38100"/>
                    </a:lnTo>
                    <a:lnTo>
                      <a:pt x="192151" y="76200"/>
                    </a:lnTo>
                    <a:cubicBezTo>
                      <a:pt x="128143" y="76200"/>
                      <a:pt x="76200" y="128143"/>
                      <a:pt x="76200" y="192405"/>
                    </a:cubicBezTo>
                    <a:close/>
                  </a:path>
                </a:pathLst>
              </a:custGeom>
              <a:solidFill>
                <a:srgbClr val="3c2b2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IN" sz="18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</p:grpSp>
        <p:grpSp>
          <p:nvGrpSpPr>
            <p:cNvPr id="478" name="Group 50"/>
            <p:cNvGrpSpPr/>
            <p:nvPr/>
          </p:nvGrpSpPr>
          <p:grpSpPr>
            <a:xfrm>
              <a:off x="17213400" y="285840"/>
              <a:ext cx="288000" cy="288360"/>
              <a:chOff x="17213400" y="285840"/>
              <a:chExt cx="288000" cy="288360"/>
            </a:xfrm>
          </p:grpSpPr>
          <p:sp>
            <p:nvSpPr>
              <p:cNvPr id="479" name="Freeform 51"/>
              <p:cNvSpPr/>
              <p:nvPr/>
            </p:nvSpPr>
            <p:spPr>
              <a:xfrm>
                <a:off x="17242200" y="314280"/>
                <a:ext cx="230760" cy="231120"/>
              </a:xfrm>
              <a:custGeom>
                <a:avLst/>
                <a:gdLst>
                  <a:gd name="textAreaLeft" fmla="*/ 0 w 230760"/>
                  <a:gd name="textAreaRight" fmla="*/ 231120 w 230760"/>
                  <a:gd name="textAreaTop" fmla="*/ 0 h 231120"/>
                  <a:gd name="textAreaBottom" fmla="*/ 231480 h 231120"/>
                </a:gdLst>
                <a:ahLst/>
                <a:cxnLst/>
                <a:rect l="textAreaLeft" t="textAreaTop" r="textAreaRight" b="textAreaBottom"/>
                <a:pathLst>
                  <a:path w="308102" h="308610">
                    <a:moveTo>
                      <a:pt x="0" y="154305"/>
                    </a:moveTo>
                    <a:cubicBezTo>
                      <a:pt x="0" y="69088"/>
                      <a:pt x="68961" y="0"/>
                      <a:pt x="154051" y="0"/>
                    </a:cubicBezTo>
                    <a:cubicBezTo>
                      <a:pt x="239141" y="0"/>
                      <a:pt x="308102" y="69088"/>
                      <a:pt x="308102" y="154305"/>
                    </a:cubicBezTo>
                    <a:cubicBezTo>
                      <a:pt x="308102" y="239522"/>
                      <a:pt x="239141" y="308610"/>
                      <a:pt x="154051" y="308610"/>
                    </a:cubicBezTo>
                    <a:cubicBezTo>
                      <a:pt x="68961" y="308610"/>
                      <a:pt x="0" y="239522"/>
                      <a:pt x="0" y="154305"/>
                    </a:cubicBezTo>
                    <a:close/>
                  </a:path>
                </a:pathLst>
              </a:custGeom>
              <a:solidFill>
                <a:srgbClr val="dae3f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IN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480" name="Freeform 52"/>
              <p:cNvSpPr/>
              <p:nvPr/>
            </p:nvSpPr>
            <p:spPr>
              <a:xfrm>
                <a:off x="17213400" y="285840"/>
                <a:ext cx="288000" cy="288360"/>
              </a:xfrm>
              <a:custGeom>
                <a:avLst/>
                <a:gdLst>
                  <a:gd name="textAreaLeft" fmla="*/ 0 w 288000"/>
                  <a:gd name="textAreaRight" fmla="*/ 288360 w 288000"/>
                  <a:gd name="textAreaTop" fmla="*/ 0 h 288360"/>
                  <a:gd name="textAreaBottom" fmla="*/ 288720 h 288360"/>
                </a:gdLst>
                <a:ahLst/>
                <a:cxnLst/>
                <a:rect l="textAreaLeft" t="textAreaTop" r="textAreaRight" b="textAreaBottom"/>
                <a:pathLst>
                  <a:path w="384302" h="384810">
                    <a:moveTo>
                      <a:pt x="0" y="192405"/>
                    </a:moveTo>
                    <a:cubicBezTo>
                      <a:pt x="0" y="86233"/>
                      <a:pt x="85979" y="0"/>
                      <a:pt x="192151" y="0"/>
                    </a:cubicBezTo>
                    <a:lnTo>
                      <a:pt x="192151" y="38100"/>
                    </a:lnTo>
                    <a:lnTo>
                      <a:pt x="192151" y="0"/>
                    </a:lnTo>
                    <a:cubicBezTo>
                      <a:pt x="298323" y="0"/>
                      <a:pt x="384302" y="86233"/>
                      <a:pt x="384302" y="192405"/>
                    </a:cubicBezTo>
                    <a:cubicBezTo>
                      <a:pt x="384302" y="298577"/>
                      <a:pt x="298323" y="384810"/>
                      <a:pt x="192151" y="384810"/>
                    </a:cubicBezTo>
                    <a:lnTo>
                      <a:pt x="192151" y="346710"/>
                    </a:lnTo>
                    <a:lnTo>
                      <a:pt x="192151" y="384810"/>
                    </a:lnTo>
                    <a:cubicBezTo>
                      <a:pt x="85979" y="384810"/>
                      <a:pt x="0" y="298577"/>
                      <a:pt x="0" y="192405"/>
                    </a:cubicBezTo>
                    <a:lnTo>
                      <a:pt x="38100" y="192405"/>
                    </a:lnTo>
                    <a:lnTo>
                      <a:pt x="69850" y="213487"/>
                    </a:lnTo>
                    <a:cubicBezTo>
                      <a:pt x="60579" y="227457"/>
                      <a:pt x="43180" y="233680"/>
                      <a:pt x="27051" y="228854"/>
                    </a:cubicBezTo>
                    <a:cubicBezTo>
                      <a:pt x="10922" y="224028"/>
                      <a:pt x="0" y="209169"/>
                      <a:pt x="0" y="192405"/>
                    </a:cubicBezTo>
                    <a:moveTo>
                      <a:pt x="76200" y="192405"/>
                    </a:moveTo>
                    <a:lnTo>
                      <a:pt x="38100" y="192405"/>
                    </a:lnTo>
                    <a:lnTo>
                      <a:pt x="6350" y="171323"/>
                    </a:lnTo>
                    <a:cubicBezTo>
                      <a:pt x="15621" y="157353"/>
                      <a:pt x="33020" y="151130"/>
                      <a:pt x="49149" y="155956"/>
                    </a:cubicBezTo>
                    <a:cubicBezTo>
                      <a:pt x="65278" y="160782"/>
                      <a:pt x="76200" y="175641"/>
                      <a:pt x="76200" y="192405"/>
                    </a:cubicBezTo>
                    <a:cubicBezTo>
                      <a:pt x="76200" y="256667"/>
                      <a:pt x="128143" y="308610"/>
                      <a:pt x="192151" y="308610"/>
                    </a:cubicBezTo>
                    <a:cubicBezTo>
                      <a:pt x="256159" y="308610"/>
                      <a:pt x="308102" y="256667"/>
                      <a:pt x="308102" y="192405"/>
                    </a:cubicBezTo>
                    <a:lnTo>
                      <a:pt x="346202" y="192405"/>
                    </a:lnTo>
                    <a:lnTo>
                      <a:pt x="308102" y="192405"/>
                    </a:lnTo>
                    <a:cubicBezTo>
                      <a:pt x="308102" y="128143"/>
                      <a:pt x="256159" y="76200"/>
                      <a:pt x="192151" y="76200"/>
                    </a:cubicBezTo>
                    <a:lnTo>
                      <a:pt x="192151" y="38100"/>
                    </a:lnTo>
                    <a:lnTo>
                      <a:pt x="192151" y="76200"/>
                    </a:lnTo>
                    <a:cubicBezTo>
                      <a:pt x="128143" y="76200"/>
                      <a:pt x="76200" y="128143"/>
                      <a:pt x="76200" y="192405"/>
                    </a:cubicBezTo>
                    <a:close/>
                  </a:path>
                </a:pathLst>
              </a:custGeom>
              <a:solidFill>
                <a:srgbClr val="3c2b2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IN" sz="18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</p:grpSp>
        <p:grpSp>
          <p:nvGrpSpPr>
            <p:cNvPr id="481" name="Group 53"/>
            <p:cNvGrpSpPr/>
            <p:nvPr/>
          </p:nvGrpSpPr>
          <p:grpSpPr>
            <a:xfrm>
              <a:off x="17595720" y="285840"/>
              <a:ext cx="288000" cy="288360"/>
              <a:chOff x="17595720" y="285840"/>
              <a:chExt cx="288000" cy="288360"/>
            </a:xfrm>
          </p:grpSpPr>
          <p:sp>
            <p:nvSpPr>
              <p:cNvPr id="482" name="Freeform 54"/>
              <p:cNvSpPr/>
              <p:nvPr/>
            </p:nvSpPr>
            <p:spPr>
              <a:xfrm>
                <a:off x="17624160" y="314280"/>
                <a:ext cx="230760" cy="231120"/>
              </a:xfrm>
              <a:custGeom>
                <a:avLst/>
                <a:gdLst>
                  <a:gd name="textAreaLeft" fmla="*/ 0 w 230760"/>
                  <a:gd name="textAreaRight" fmla="*/ 231120 w 230760"/>
                  <a:gd name="textAreaTop" fmla="*/ 0 h 231120"/>
                  <a:gd name="textAreaBottom" fmla="*/ 231480 h 231120"/>
                </a:gdLst>
                <a:ahLst/>
                <a:cxnLst/>
                <a:rect l="textAreaLeft" t="textAreaTop" r="textAreaRight" b="textAreaBottom"/>
                <a:pathLst>
                  <a:path w="308102" h="308610">
                    <a:moveTo>
                      <a:pt x="0" y="154305"/>
                    </a:moveTo>
                    <a:cubicBezTo>
                      <a:pt x="0" y="69088"/>
                      <a:pt x="68961" y="0"/>
                      <a:pt x="154051" y="0"/>
                    </a:cubicBezTo>
                    <a:cubicBezTo>
                      <a:pt x="239141" y="0"/>
                      <a:pt x="308102" y="69088"/>
                      <a:pt x="308102" y="154305"/>
                    </a:cubicBezTo>
                    <a:cubicBezTo>
                      <a:pt x="308102" y="239522"/>
                      <a:pt x="239141" y="308610"/>
                      <a:pt x="154051" y="308610"/>
                    </a:cubicBezTo>
                    <a:cubicBezTo>
                      <a:pt x="68961" y="308610"/>
                      <a:pt x="0" y="239522"/>
                      <a:pt x="0" y="154305"/>
                    </a:cubicBezTo>
                    <a:close/>
                  </a:path>
                </a:pathLst>
              </a:custGeom>
              <a:solidFill>
                <a:srgbClr val="dae3f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IN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483" name="Freeform 55"/>
              <p:cNvSpPr/>
              <p:nvPr/>
            </p:nvSpPr>
            <p:spPr>
              <a:xfrm>
                <a:off x="17595720" y="285840"/>
                <a:ext cx="288000" cy="288360"/>
              </a:xfrm>
              <a:custGeom>
                <a:avLst/>
                <a:gdLst>
                  <a:gd name="textAreaLeft" fmla="*/ 0 w 288000"/>
                  <a:gd name="textAreaRight" fmla="*/ 288360 w 288000"/>
                  <a:gd name="textAreaTop" fmla="*/ 0 h 288360"/>
                  <a:gd name="textAreaBottom" fmla="*/ 288720 h 288360"/>
                </a:gdLst>
                <a:ahLst/>
                <a:cxnLst/>
                <a:rect l="textAreaLeft" t="textAreaTop" r="textAreaRight" b="textAreaBottom"/>
                <a:pathLst>
                  <a:path w="384302" h="384810">
                    <a:moveTo>
                      <a:pt x="0" y="192405"/>
                    </a:moveTo>
                    <a:cubicBezTo>
                      <a:pt x="0" y="86233"/>
                      <a:pt x="85979" y="0"/>
                      <a:pt x="192151" y="0"/>
                    </a:cubicBezTo>
                    <a:lnTo>
                      <a:pt x="192151" y="38100"/>
                    </a:lnTo>
                    <a:lnTo>
                      <a:pt x="192151" y="0"/>
                    </a:lnTo>
                    <a:cubicBezTo>
                      <a:pt x="298323" y="0"/>
                      <a:pt x="384302" y="86233"/>
                      <a:pt x="384302" y="192405"/>
                    </a:cubicBezTo>
                    <a:cubicBezTo>
                      <a:pt x="384302" y="298577"/>
                      <a:pt x="298323" y="384810"/>
                      <a:pt x="192151" y="384810"/>
                    </a:cubicBezTo>
                    <a:lnTo>
                      <a:pt x="192151" y="346710"/>
                    </a:lnTo>
                    <a:lnTo>
                      <a:pt x="192151" y="384810"/>
                    </a:lnTo>
                    <a:cubicBezTo>
                      <a:pt x="85979" y="384810"/>
                      <a:pt x="0" y="298577"/>
                      <a:pt x="0" y="192405"/>
                    </a:cubicBezTo>
                    <a:lnTo>
                      <a:pt x="38100" y="192405"/>
                    </a:lnTo>
                    <a:lnTo>
                      <a:pt x="69850" y="213487"/>
                    </a:lnTo>
                    <a:cubicBezTo>
                      <a:pt x="60579" y="227457"/>
                      <a:pt x="43180" y="233680"/>
                      <a:pt x="27051" y="228854"/>
                    </a:cubicBezTo>
                    <a:cubicBezTo>
                      <a:pt x="10922" y="224028"/>
                      <a:pt x="0" y="209169"/>
                      <a:pt x="0" y="192405"/>
                    </a:cubicBezTo>
                    <a:moveTo>
                      <a:pt x="76200" y="192405"/>
                    </a:moveTo>
                    <a:lnTo>
                      <a:pt x="38100" y="192405"/>
                    </a:lnTo>
                    <a:lnTo>
                      <a:pt x="6350" y="171323"/>
                    </a:lnTo>
                    <a:cubicBezTo>
                      <a:pt x="15621" y="157353"/>
                      <a:pt x="33020" y="151130"/>
                      <a:pt x="49149" y="155956"/>
                    </a:cubicBezTo>
                    <a:cubicBezTo>
                      <a:pt x="65278" y="160782"/>
                      <a:pt x="76200" y="175641"/>
                      <a:pt x="76200" y="192405"/>
                    </a:cubicBezTo>
                    <a:cubicBezTo>
                      <a:pt x="76200" y="256667"/>
                      <a:pt x="128143" y="308610"/>
                      <a:pt x="192151" y="308610"/>
                    </a:cubicBezTo>
                    <a:cubicBezTo>
                      <a:pt x="256159" y="308610"/>
                      <a:pt x="308102" y="256667"/>
                      <a:pt x="308102" y="192405"/>
                    </a:cubicBezTo>
                    <a:lnTo>
                      <a:pt x="346202" y="192405"/>
                    </a:lnTo>
                    <a:lnTo>
                      <a:pt x="308102" y="192405"/>
                    </a:lnTo>
                    <a:cubicBezTo>
                      <a:pt x="308102" y="128143"/>
                      <a:pt x="256159" y="76200"/>
                      <a:pt x="192151" y="76200"/>
                    </a:cubicBezTo>
                    <a:lnTo>
                      <a:pt x="192151" y="38100"/>
                    </a:lnTo>
                    <a:lnTo>
                      <a:pt x="192151" y="76200"/>
                    </a:lnTo>
                    <a:cubicBezTo>
                      <a:pt x="128143" y="76200"/>
                      <a:pt x="76200" y="128143"/>
                      <a:pt x="76200" y="192405"/>
                    </a:cubicBezTo>
                    <a:close/>
                  </a:path>
                </a:pathLst>
              </a:custGeom>
              <a:solidFill>
                <a:srgbClr val="3c2b2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IN" sz="18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</p:grpSp>
      </p:grpSp>
    </p:spTree>
  </p:cSld>
  <p:transition>
    <p:fade/>
  </p:transition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3f4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4" name="Group 2"/>
          <p:cNvGrpSpPr/>
          <p:nvPr/>
        </p:nvGrpSpPr>
        <p:grpSpPr>
          <a:xfrm>
            <a:off x="-45720" y="1080"/>
            <a:ext cx="18353520" cy="10287720"/>
            <a:chOff x="-45720" y="1080"/>
            <a:chExt cx="18353520" cy="10287720"/>
          </a:xfrm>
        </p:grpSpPr>
        <p:sp>
          <p:nvSpPr>
            <p:cNvPr id="485" name="Freeform 3"/>
            <p:cNvSpPr/>
            <p:nvPr/>
          </p:nvSpPr>
          <p:spPr>
            <a:xfrm>
              <a:off x="-45720" y="1080"/>
              <a:ext cx="18353520" cy="10287720"/>
            </a:xfrm>
            <a:custGeom>
              <a:avLst/>
              <a:gdLst>
                <a:gd name="textAreaLeft" fmla="*/ 0 w 18353520"/>
                <a:gd name="textAreaRight" fmla="*/ 18353880 w 18353520"/>
                <a:gd name="textAreaTop" fmla="*/ 0 h 10287720"/>
                <a:gd name="textAreaBottom" fmla="*/ 10288080 h 10287720"/>
              </a:gdLst>
              <a:ahLst/>
              <a:cxnLst/>
              <a:rect l="textAreaLeft" t="textAreaTop" r="textAreaRight" b="textAreaBottom"/>
              <a:pathLst>
                <a:path w="24471630" h="13717270">
                  <a:moveTo>
                    <a:pt x="0" y="0"/>
                  </a:moveTo>
                  <a:lnTo>
                    <a:pt x="24471630" y="0"/>
                  </a:lnTo>
                  <a:lnTo>
                    <a:pt x="24471630" y="13717270"/>
                  </a:lnTo>
                  <a:lnTo>
                    <a:pt x="0" y="13717270"/>
                  </a:lnTo>
                  <a:close/>
                </a:path>
              </a:pathLst>
            </a:custGeom>
            <a:solidFill>
              <a:srgbClr val="ffde5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IN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486" name="Group 4"/>
          <p:cNvGrpSpPr/>
          <p:nvPr/>
        </p:nvGrpSpPr>
        <p:grpSpPr>
          <a:xfrm>
            <a:off x="38160" y="2022120"/>
            <a:ext cx="18211320" cy="1063440"/>
            <a:chOff x="38160" y="2022120"/>
            <a:chExt cx="18211320" cy="1063440"/>
          </a:xfrm>
        </p:grpSpPr>
        <p:sp>
          <p:nvSpPr>
            <p:cNvPr id="487" name="Freeform 5"/>
            <p:cNvSpPr/>
            <p:nvPr/>
          </p:nvSpPr>
          <p:spPr>
            <a:xfrm>
              <a:off x="38160" y="2022120"/>
              <a:ext cx="18211320" cy="1063440"/>
            </a:xfrm>
            <a:custGeom>
              <a:avLst/>
              <a:gdLst>
                <a:gd name="textAreaLeft" fmla="*/ 0 w 18211320"/>
                <a:gd name="textAreaRight" fmla="*/ 18211680 w 18211320"/>
                <a:gd name="textAreaTop" fmla="*/ 0 h 1063440"/>
                <a:gd name="textAreaBottom" fmla="*/ 1063800 h 1063440"/>
              </a:gdLst>
              <a:ahLst/>
              <a:cxnLst/>
              <a:rect l="textAreaLeft" t="textAreaTop" r="textAreaRight" b="textAreaBottom"/>
              <a:pathLst>
                <a:path w="24282400" h="1418473">
                  <a:moveTo>
                    <a:pt x="0" y="0"/>
                  </a:moveTo>
                  <a:lnTo>
                    <a:pt x="24282400" y="0"/>
                  </a:lnTo>
                  <a:lnTo>
                    <a:pt x="24282400" y="1418473"/>
                  </a:lnTo>
                  <a:lnTo>
                    <a:pt x="0" y="1418473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IN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88" name="TextBox 6"/>
            <p:cNvSpPr/>
            <p:nvPr/>
          </p:nvSpPr>
          <p:spPr>
            <a:xfrm>
              <a:off x="38160" y="2064960"/>
              <a:ext cx="18211320" cy="10206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ctr">
              <a:noAutofit/>
            </a:bodyPr>
            <a:p>
              <a:pPr algn="ctr" defTabSz="914400">
                <a:lnSpc>
                  <a:spcPts val="5831"/>
                </a:lnSpc>
              </a:pPr>
              <a:r>
                <a:rPr b="1" lang="en-US" sz="5400" strike="noStrike" u="none">
                  <a:solidFill>
                    <a:srgbClr val="122620"/>
                  </a:solidFill>
                  <a:effectLst/>
                  <a:uFillTx/>
                  <a:latin typeface="Noto Sans Bold"/>
                  <a:ea typeface="Noto Sans Bold"/>
                </a:rPr>
                <a:t>Attendance in Real Time</a:t>
              </a:r>
              <a:endParaRPr b="0" lang="en-IN" sz="5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489" name="Group 7"/>
          <p:cNvGrpSpPr/>
          <p:nvPr/>
        </p:nvGrpSpPr>
        <p:grpSpPr>
          <a:xfrm>
            <a:off x="228600" y="3166920"/>
            <a:ext cx="17830440" cy="680760"/>
            <a:chOff x="228600" y="3166920"/>
            <a:chExt cx="17830440" cy="680760"/>
          </a:xfrm>
        </p:grpSpPr>
        <p:sp>
          <p:nvSpPr>
            <p:cNvPr id="490" name="Freeform 8"/>
            <p:cNvSpPr/>
            <p:nvPr/>
          </p:nvSpPr>
          <p:spPr>
            <a:xfrm>
              <a:off x="228600" y="3238560"/>
              <a:ext cx="17830440" cy="609120"/>
            </a:xfrm>
            <a:custGeom>
              <a:avLst/>
              <a:gdLst>
                <a:gd name="textAreaLeft" fmla="*/ 0 w 17830440"/>
                <a:gd name="textAreaRight" fmla="*/ 17830800 w 17830440"/>
                <a:gd name="textAreaTop" fmla="*/ 0 h 609120"/>
                <a:gd name="textAreaBottom" fmla="*/ 609480 h 609120"/>
              </a:gdLst>
              <a:ahLst/>
              <a:cxnLst/>
              <a:rect l="textAreaLeft" t="textAreaTop" r="textAreaRight" b="textAreaBottom"/>
              <a:pathLst>
                <a:path w="23774400" h="812800">
                  <a:moveTo>
                    <a:pt x="0" y="0"/>
                  </a:moveTo>
                  <a:lnTo>
                    <a:pt x="23774400" y="0"/>
                  </a:lnTo>
                  <a:lnTo>
                    <a:pt x="23774400" y="812800"/>
                  </a:lnTo>
                  <a:lnTo>
                    <a:pt x="0" y="812800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IN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91" name="TextBox 9"/>
            <p:cNvSpPr/>
            <p:nvPr/>
          </p:nvSpPr>
          <p:spPr>
            <a:xfrm>
              <a:off x="228600" y="3166920"/>
              <a:ext cx="17830440" cy="6807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ctr">
              <a:noAutofit/>
            </a:bodyPr>
            <a:p>
              <a:pPr algn="ctr" defTabSz="914400">
                <a:lnSpc>
                  <a:spcPts val="3745"/>
                </a:lnSpc>
              </a:pPr>
              <a:r>
                <a:rPr b="0" lang="en-US" sz="2400" strike="noStrike" u="none">
                  <a:solidFill>
                    <a:srgbClr val="403833"/>
                  </a:solidFill>
                  <a:effectLst/>
                  <a:uFillTx/>
                  <a:latin typeface="Arimo"/>
                  <a:ea typeface="Arimo"/>
                </a:rPr>
                <a:t>Completes the attendance cycle in under </a:t>
              </a:r>
              <a:r>
                <a:rPr b="1" lang="en-US" sz="2400" strike="noStrike" u="none">
                  <a:solidFill>
                    <a:srgbClr val="e9792e"/>
                  </a:solidFill>
                  <a:effectLst/>
                  <a:uFillTx/>
                  <a:latin typeface="Arimo Bold"/>
                  <a:ea typeface="Arimo Bold"/>
                </a:rPr>
                <a:t>2s</a:t>
              </a:r>
              <a:r>
                <a:rPr b="0" lang="en-US" sz="2400" strike="noStrike" u="none">
                  <a:solidFill>
                    <a:srgbClr val="403833"/>
                  </a:solidFill>
                  <a:effectLst/>
                  <a:uFillTx/>
                  <a:latin typeface="Arimo"/>
                  <a:ea typeface="Arimo"/>
                </a:rPr>
                <a:t>.</a:t>
              </a:r>
              <a:endParaRPr b="0" lang="en-IN" sz="2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492" name="Group 10"/>
          <p:cNvGrpSpPr/>
          <p:nvPr/>
        </p:nvGrpSpPr>
        <p:grpSpPr>
          <a:xfrm>
            <a:off x="2038320" y="4457520"/>
            <a:ext cx="1523520" cy="1523520"/>
            <a:chOff x="2038320" y="4457520"/>
            <a:chExt cx="1523520" cy="1523520"/>
          </a:xfrm>
        </p:grpSpPr>
        <p:sp>
          <p:nvSpPr>
            <p:cNvPr id="493" name="Freeform 11"/>
            <p:cNvSpPr/>
            <p:nvPr/>
          </p:nvSpPr>
          <p:spPr>
            <a:xfrm>
              <a:off x="2038320" y="4457520"/>
              <a:ext cx="1523520" cy="1523520"/>
            </a:xfrm>
            <a:custGeom>
              <a:avLst/>
              <a:gdLst>
                <a:gd name="textAreaLeft" fmla="*/ 0 w 1523520"/>
                <a:gd name="textAreaRight" fmla="*/ 1523880 w 1523520"/>
                <a:gd name="textAreaTop" fmla="*/ 0 h 1523520"/>
                <a:gd name="textAreaBottom" fmla="*/ 1523880 h 1523520"/>
              </a:gdLst>
              <a:ahLst/>
              <a:cxnLst/>
              <a:rect l="textAreaLeft" t="textAreaTop" r="textAreaRight" b="textAreaBottom"/>
              <a:pathLst>
                <a:path w="2032000" h="2032000">
                  <a:moveTo>
                    <a:pt x="1016000" y="0"/>
                  </a:moveTo>
                  <a:cubicBezTo>
                    <a:pt x="1576705" y="0"/>
                    <a:pt x="2032000" y="455295"/>
                    <a:pt x="2032000" y="1016000"/>
                  </a:cubicBezTo>
                  <a:cubicBezTo>
                    <a:pt x="2032000" y="1576705"/>
                    <a:pt x="1576705" y="2032000"/>
                    <a:pt x="1016000" y="2032000"/>
                  </a:cubicBezTo>
                  <a:cubicBezTo>
                    <a:pt x="455295" y="2032000"/>
                    <a:pt x="0" y="1576705"/>
                    <a:pt x="0" y="1016000"/>
                  </a:cubicBezTo>
                  <a:cubicBezTo>
                    <a:pt x="0" y="455295"/>
                    <a:pt x="455295" y="0"/>
                    <a:pt x="1016000" y="0"/>
                  </a:cubicBezTo>
                  <a:close/>
                </a:path>
              </a:pathLst>
            </a:custGeom>
            <a:solidFill>
              <a:srgbClr val="122620">
                <a:alpha val="4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IN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494" name="Freeform 12"/>
          <p:cNvSpPr/>
          <p:nvPr/>
        </p:nvSpPr>
        <p:spPr>
          <a:xfrm>
            <a:off x="2457360" y="4876560"/>
            <a:ext cx="685440" cy="685440"/>
          </a:xfrm>
          <a:custGeom>
            <a:avLst/>
            <a:gdLst>
              <a:gd name="textAreaLeft" fmla="*/ 0 w 685440"/>
              <a:gd name="textAreaRight" fmla="*/ 685800 w 685440"/>
              <a:gd name="textAreaTop" fmla="*/ 0 h 685440"/>
              <a:gd name="textAreaBottom" fmla="*/ 685800 h 685440"/>
            </a:gdLst>
            <a:ahLst/>
            <a:cxnLst/>
            <a:rect l="textAreaLeft" t="textAreaTop" r="textAreaRight" b="textAreaBottom"/>
            <a:pathLst>
              <a:path w="685800" h="685800">
                <a:moveTo>
                  <a:pt x="0" y="0"/>
                </a:moveTo>
                <a:lnTo>
                  <a:pt x="685800" y="0"/>
                </a:lnTo>
                <a:lnTo>
                  <a:pt x="685800" y="685800"/>
                </a:lnTo>
                <a:lnTo>
                  <a:pt x="0" y="6858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IN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pSp>
        <p:nvGrpSpPr>
          <p:cNvPr id="495" name="Group 13"/>
          <p:cNvGrpSpPr/>
          <p:nvPr/>
        </p:nvGrpSpPr>
        <p:grpSpPr>
          <a:xfrm>
            <a:off x="1622880" y="6062400"/>
            <a:ext cx="2361960" cy="528480"/>
            <a:chOff x="1622880" y="6062400"/>
            <a:chExt cx="2361960" cy="528480"/>
          </a:xfrm>
        </p:grpSpPr>
        <p:sp>
          <p:nvSpPr>
            <p:cNvPr id="496" name="Freeform 14"/>
            <p:cNvSpPr/>
            <p:nvPr/>
          </p:nvSpPr>
          <p:spPr>
            <a:xfrm>
              <a:off x="1622880" y="6134040"/>
              <a:ext cx="2361960" cy="456840"/>
            </a:xfrm>
            <a:custGeom>
              <a:avLst/>
              <a:gdLst>
                <a:gd name="textAreaLeft" fmla="*/ 0 w 2361960"/>
                <a:gd name="textAreaRight" fmla="*/ 2362320 w 2361960"/>
                <a:gd name="textAreaTop" fmla="*/ 0 h 456840"/>
                <a:gd name="textAreaBottom" fmla="*/ 457200 h 456840"/>
              </a:gdLst>
              <a:ahLst/>
              <a:cxnLst/>
              <a:rect l="textAreaLeft" t="textAreaTop" r="textAreaRight" b="textAreaBottom"/>
              <a:pathLst>
                <a:path w="3149600" h="609600">
                  <a:moveTo>
                    <a:pt x="0" y="0"/>
                  </a:moveTo>
                  <a:lnTo>
                    <a:pt x="3149600" y="0"/>
                  </a:lnTo>
                  <a:lnTo>
                    <a:pt x="3149600" y="609600"/>
                  </a:lnTo>
                  <a:lnTo>
                    <a:pt x="0" y="609600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IN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97" name="TextBox 15"/>
            <p:cNvSpPr/>
            <p:nvPr/>
          </p:nvSpPr>
          <p:spPr>
            <a:xfrm>
              <a:off x="1622880" y="6062400"/>
              <a:ext cx="2361960" cy="5281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ctr">
              <a:noAutofit/>
            </a:bodyPr>
            <a:p>
              <a:pPr algn="ctr" defTabSz="914400">
                <a:lnSpc>
                  <a:spcPts val="3745"/>
                </a:lnSpc>
              </a:pPr>
              <a:r>
                <a:rPr b="1" lang="en-US" sz="2400" strike="noStrike" u="none">
                  <a:solidFill>
                    <a:srgbClr val="403833"/>
                  </a:solidFill>
                  <a:effectLst/>
                  <a:uFillTx/>
                  <a:latin typeface="Arimo Bold"/>
                  <a:ea typeface="Arimo Bold"/>
                </a:rPr>
                <a:t>1. Detect Face</a:t>
              </a:r>
              <a:endParaRPr b="0" lang="en-IN" sz="2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498" name="Group 16"/>
          <p:cNvGrpSpPr/>
          <p:nvPr/>
        </p:nvGrpSpPr>
        <p:grpSpPr>
          <a:xfrm>
            <a:off x="2262960" y="6548040"/>
            <a:ext cx="1066320" cy="469080"/>
            <a:chOff x="2262960" y="6548040"/>
            <a:chExt cx="1066320" cy="469080"/>
          </a:xfrm>
        </p:grpSpPr>
        <p:sp>
          <p:nvSpPr>
            <p:cNvPr id="499" name="Freeform 17"/>
            <p:cNvSpPr/>
            <p:nvPr/>
          </p:nvSpPr>
          <p:spPr>
            <a:xfrm>
              <a:off x="2262960" y="6591240"/>
              <a:ext cx="1066320" cy="425880"/>
            </a:xfrm>
            <a:custGeom>
              <a:avLst/>
              <a:gdLst>
                <a:gd name="textAreaLeft" fmla="*/ 0 w 1066320"/>
                <a:gd name="textAreaRight" fmla="*/ 1066680 w 1066320"/>
                <a:gd name="textAreaTop" fmla="*/ 0 h 425880"/>
                <a:gd name="textAreaBottom" fmla="*/ 426240 h 425880"/>
              </a:gdLst>
              <a:ahLst/>
              <a:cxnLst/>
              <a:rect l="textAreaLeft" t="textAreaTop" r="textAreaRight" b="textAreaBottom"/>
              <a:pathLst>
                <a:path w="1422400" h="568334">
                  <a:moveTo>
                    <a:pt x="0" y="0"/>
                  </a:moveTo>
                  <a:lnTo>
                    <a:pt x="1422400" y="0"/>
                  </a:lnTo>
                  <a:lnTo>
                    <a:pt x="1422400" y="568334"/>
                  </a:lnTo>
                  <a:lnTo>
                    <a:pt x="0" y="568334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IN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00" name="TextBox 18"/>
            <p:cNvSpPr/>
            <p:nvPr/>
          </p:nvSpPr>
          <p:spPr>
            <a:xfrm>
              <a:off x="2262960" y="6548040"/>
              <a:ext cx="1066320" cy="4687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ctr">
              <a:noAutofit/>
            </a:bodyPr>
            <a:p>
              <a:pPr algn="ctr" defTabSz="914400">
                <a:lnSpc>
                  <a:spcPts val="3025"/>
                </a:lnSpc>
              </a:pPr>
              <a:r>
                <a:rPr b="0" lang="en-US" sz="2100" strike="noStrike" u="none">
                  <a:solidFill>
                    <a:srgbClr val="403833"/>
                  </a:solidFill>
                  <a:effectLst/>
                  <a:uFillTx/>
                  <a:latin typeface="Arimo"/>
                  <a:ea typeface="Arimo"/>
                </a:rPr>
                <a:t>~300ms</a:t>
              </a:r>
              <a:endParaRPr b="0" lang="en-IN" sz="21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501" name="Group 19"/>
          <p:cNvGrpSpPr/>
          <p:nvPr/>
        </p:nvGrpSpPr>
        <p:grpSpPr>
          <a:xfrm>
            <a:off x="8381880" y="4457520"/>
            <a:ext cx="1523520" cy="1523520"/>
            <a:chOff x="8381880" y="4457520"/>
            <a:chExt cx="1523520" cy="1523520"/>
          </a:xfrm>
        </p:grpSpPr>
        <p:sp>
          <p:nvSpPr>
            <p:cNvPr id="502" name="Freeform 20"/>
            <p:cNvSpPr/>
            <p:nvPr/>
          </p:nvSpPr>
          <p:spPr>
            <a:xfrm>
              <a:off x="8381880" y="4457520"/>
              <a:ext cx="1523520" cy="1523520"/>
            </a:xfrm>
            <a:custGeom>
              <a:avLst/>
              <a:gdLst>
                <a:gd name="textAreaLeft" fmla="*/ 0 w 1523520"/>
                <a:gd name="textAreaRight" fmla="*/ 1523880 w 1523520"/>
                <a:gd name="textAreaTop" fmla="*/ 0 h 1523520"/>
                <a:gd name="textAreaBottom" fmla="*/ 1523880 h 1523520"/>
              </a:gdLst>
              <a:ahLst/>
              <a:cxnLst/>
              <a:rect l="textAreaLeft" t="textAreaTop" r="textAreaRight" b="textAreaBottom"/>
              <a:pathLst>
                <a:path w="2032000" h="2032000">
                  <a:moveTo>
                    <a:pt x="1016000" y="0"/>
                  </a:moveTo>
                  <a:cubicBezTo>
                    <a:pt x="1576705" y="0"/>
                    <a:pt x="2032000" y="455295"/>
                    <a:pt x="2032000" y="1016000"/>
                  </a:cubicBezTo>
                  <a:cubicBezTo>
                    <a:pt x="2032000" y="1576705"/>
                    <a:pt x="1576705" y="2032000"/>
                    <a:pt x="1016000" y="2032000"/>
                  </a:cubicBezTo>
                  <a:cubicBezTo>
                    <a:pt x="455295" y="2032000"/>
                    <a:pt x="0" y="1576705"/>
                    <a:pt x="0" y="1016000"/>
                  </a:cubicBezTo>
                  <a:cubicBezTo>
                    <a:pt x="0" y="455295"/>
                    <a:pt x="455295" y="0"/>
                    <a:pt x="1016000" y="0"/>
                  </a:cubicBezTo>
                  <a:close/>
                </a:path>
              </a:pathLst>
            </a:custGeom>
            <a:solidFill>
              <a:srgbClr val="122620">
                <a:alpha val="4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IN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503" name="Freeform 21"/>
          <p:cNvSpPr/>
          <p:nvPr/>
        </p:nvSpPr>
        <p:spPr>
          <a:xfrm>
            <a:off x="8801280" y="4876560"/>
            <a:ext cx="685440" cy="685440"/>
          </a:xfrm>
          <a:custGeom>
            <a:avLst/>
            <a:gdLst>
              <a:gd name="textAreaLeft" fmla="*/ 0 w 685440"/>
              <a:gd name="textAreaRight" fmla="*/ 685800 w 685440"/>
              <a:gd name="textAreaTop" fmla="*/ 0 h 685440"/>
              <a:gd name="textAreaBottom" fmla="*/ 685800 h 685440"/>
            </a:gdLst>
            <a:ahLst/>
            <a:cxnLst/>
            <a:rect l="textAreaLeft" t="textAreaTop" r="textAreaRight" b="textAreaBottom"/>
            <a:pathLst>
              <a:path w="685800" h="685800">
                <a:moveTo>
                  <a:pt x="0" y="0"/>
                </a:moveTo>
                <a:lnTo>
                  <a:pt x="685800" y="0"/>
                </a:lnTo>
                <a:lnTo>
                  <a:pt x="685800" y="685800"/>
                </a:lnTo>
                <a:lnTo>
                  <a:pt x="0" y="6858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IN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pSp>
        <p:nvGrpSpPr>
          <p:cNvPr id="504" name="Group 22"/>
          <p:cNvGrpSpPr/>
          <p:nvPr/>
        </p:nvGrpSpPr>
        <p:grpSpPr>
          <a:xfrm>
            <a:off x="7289640" y="6062400"/>
            <a:ext cx="3714480" cy="528480"/>
            <a:chOff x="7289640" y="6062400"/>
            <a:chExt cx="3714480" cy="528480"/>
          </a:xfrm>
        </p:grpSpPr>
        <p:sp>
          <p:nvSpPr>
            <p:cNvPr id="505" name="Freeform 23"/>
            <p:cNvSpPr/>
            <p:nvPr/>
          </p:nvSpPr>
          <p:spPr>
            <a:xfrm>
              <a:off x="7289640" y="6134040"/>
              <a:ext cx="3714480" cy="456840"/>
            </a:xfrm>
            <a:custGeom>
              <a:avLst/>
              <a:gdLst>
                <a:gd name="textAreaLeft" fmla="*/ 0 w 3714480"/>
                <a:gd name="textAreaRight" fmla="*/ 3714840 w 3714480"/>
                <a:gd name="textAreaTop" fmla="*/ 0 h 456840"/>
                <a:gd name="textAreaBottom" fmla="*/ 457200 h 456840"/>
              </a:gdLst>
              <a:ahLst/>
              <a:cxnLst/>
              <a:rect l="textAreaLeft" t="textAreaTop" r="textAreaRight" b="textAreaBottom"/>
              <a:pathLst>
                <a:path w="4953000" h="609600">
                  <a:moveTo>
                    <a:pt x="0" y="0"/>
                  </a:moveTo>
                  <a:lnTo>
                    <a:pt x="4953000" y="0"/>
                  </a:lnTo>
                  <a:lnTo>
                    <a:pt x="4953000" y="609600"/>
                  </a:lnTo>
                  <a:lnTo>
                    <a:pt x="0" y="609600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IN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06" name="TextBox 24"/>
            <p:cNvSpPr/>
            <p:nvPr/>
          </p:nvSpPr>
          <p:spPr>
            <a:xfrm>
              <a:off x="7289640" y="6062400"/>
              <a:ext cx="3714480" cy="5281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ctr">
              <a:noAutofit/>
            </a:bodyPr>
            <a:p>
              <a:pPr algn="ctr" defTabSz="914400">
                <a:lnSpc>
                  <a:spcPts val="3745"/>
                </a:lnSpc>
              </a:pPr>
              <a:r>
                <a:rPr b="1" lang="en-US" sz="2400" strike="noStrike" u="none">
                  <a:solidFill>
                    <a:srgbClr val="403833"/>
                  </a:solidFill>
                  <a:effectLst/>
                  <a:uFillTx/>
                  <a:latin typeface="Arimo Bold"/>
                  <a:ea typeface="Arimo Bold"/>
                </a:rPr>
                <a:t>2. Compute Embedding</a:t>
              </a:r>
              <a:endParaRPr b="0" lang="en-IN" sz="2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507" name="Group 25"/>
          <p:cNvGrpSpPr/>
          <p:nvPr/>
        </p:nvGrpSpPr>
        <p:grpSpPr>
          <a:xfrm>
            <a:off x="8532360" y="6548040"/>
            <a:ext cx="1218960" cy="469080"/>
            <a:chOff x="8532360" y="6548040"/>
            <a:chExt cx="1218960" cy="469080"/>
          </a:xfrm>
        </p:grpSpPr>
        <p:sp>
          <p:nvSpPr>
            <p:cNvPr id="508" name="Freeform 26"/>
            <p:cNvSpPr/>
            <p:nvPr/>
          </p:nvSpPr>
          <p:spPr>
            <a:xfrm>
              <a:off x="8532360" y="6591240"/>
              <a:ext cx="1218960" cy="425880"/>
            </a:xfrm>
            <a:custGeom>
              <a:avLst/>
              <a:gdLst>
                <a:gd name="textAreaLeft" fmla="*/ 0 w 1218960"/>
                <a:gd name="textAreaRight" fmla="*/ 1219320 w 1218960"/>
                <a:gd name="textAreaTop" fmla="*/ 0 h 425880"/>
                <a:gd name="textAreaBottom" fmla="*/ 426240 h 425880"/>
              </a:gdLst>
              <a:ahLst/>
              <a:cxnLst/>
              <a:rect l="textAreaLeft" t="textAreaTop" r="textAreaRight" b="textAreaBottom"/>
              <a:pathLst>
                <a:path w="1625600" h="568334">
                  <a:moveTo>
                    <a:pt x="0" y="0"/>
                  </a:moveTo>
                  <a:lnTo>
                    <a:pt x="1625600" y="0"/>
                  </a:lnTo>
                  <a:lnTo>
                    <a:pt x="1625600" y="568334"/>
                  </a:lnTo>
                  <a:lnTo>
                    <a:pt x="0" y="568334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IN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09" name="TextBox 27"/>
            <p:cNvSpPr/>
            <p:nvPr/>
          </p:nvSpPr>
          <p:spPr>
            <a:xfrm>
              <a:off x="8532360" y="6548040"/>
              <a:ext cx="1218960" cy="4687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ctr">
              <a:noAutofit/>
            </a:bodyPr>
            <a:p>
              <a:pPr algn="ctr" defTabSz="914400">
                <a:lnSpc>
                  <a:spcPts val="3025"/>
                </a:lnSpc>
              </a:pPr>
              <a:r>
                <a:rPr b="0" lang="en-US" sz="2100" strike="noStrike" u="none">
                  <a:solidFill>
                    <a:srgbClr val="403833"/>
                  </a:solidFill>
                  <a:effectLst/>
                  <a:uFillTx/>
                  <a:latin typeface="Arimo"/>
                  <a:ea typeface="Arimo"/>
                </a:rPr>
                <a:t>~300ms</a:t>
              </a:r>
              <a:endParaRPr b="0" lang="en-IN" sz="21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510" name="Group 28"/>
          <p:cNvGrpSpPr/>
          <p:nvPr/>
        </p:nvGrpSpPr>
        <p:grpSpPr>
          <a:xfrm>
            <a:off x="14725800" y="4457520"/>
            <a:ext cx="1523520" cy="1523520"/>
            <a:chOff x="14725800" y="4457520"/>
            <a:chExt cx="1523520" cy="1523520"/>
          </a:xfrm>
        </p:grpSpPr>
        <p:sp>
          <p:nvSpPr>
            <p:cNvPr id="511" name="Freeform 29"/>
            <p:cNvSpPr/>
            <p:nvPr/>
          </p:nvSpPr>
          <p:spPr>
            <a:xfrm>
              <a:off x="14725800" y="4457520"/>
              <a:ext cx="1523520" cy="1523520"/>
            </a:xfrm>
            <a:custGeom>
              <a:avLst/>
              <a:gdLst>
                <a:gd name="textAreaLeft" fmla="*/ 0 w 1523520"/>
                <a:gd name="textAreaRight" fmla="*/ 1523880 w 1523520"/>
                <a:gd name="textAreaTop" fmla="*/ 0 h 1523520"/>
                <a:gd name="textAreaBottom" fmla="*/ 1523880 h 1523520"/>
              </a:gdLst>
              <a:ahLst/>
              <a:cxnLst/>
              <a:rect l="textAreaLeft" t="textAreaTop" r="textAreaRight" b="textAreaBottom"/>
              <a:pathLst>
                <a:path w="2032000" h="2032000">
                  <a:moveTo>
                    <a:pt x="1016000" y="0"/>
                  </a:moveTo>
                  <a:cubicBezTo>
                    <a:pt x="1576705" y="0"/>
                    <a:pt x="2032000" y="455295"/>
                    <a:pt x="2032000" y="1016000"/>
                  </a:cubicBezTo>
                  <a:cubicBezTo>
                    <a:pt x="2032000" y="1576705"/>
                    <a:pt x="1576705" y="2032000"/>
                    <a:pt x="1016000" y="2032000"/>
                  </a:cubicBezTo>
                  <a:cubicBezTo>
                    <a:pt x="455295" y="2032000"/>
                    <a:pt x="0" y="1576705"/>
                    <a:pt x="0" y="1016000"/>
                  </a:cubicBezTo>
                  <a:cubicBezTo>
                    <a:pt x="0" y="455295"/>
                    <a:pt x="455295" y="0"/>
                    <a:pt x="1016000" y="0"/>
                  </a:cubicBezTo>
                  <a:close/>
                </a:path>
              </a:pathLst>
            </a:custGeom>
            <a:solidFill>
              <a:srgbClr val="122620">
                <a:alpha val="4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IN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512" name="Freeform 30"/>
          <p:cNvSpPr/>
          <p:nvPr/>
        </p:nvSpPr>
        <p:spPr>
          <a:xfrm>
            <a:off x="15230520" y="4876560"/>
            <a:ext cx="514080" cy="685440"/>
          </a:xfrm>
          <a:custGeom>
            <a:avLst/>
            <a:gdLst>
              <a:gd name="textAreaLeft" fmla="*/ 0 w 514080"/>
              <a:gd name="textAreaRight" fmla="*/ 514440 w 514080"/>
              <a:gd name="textAreaTop" fmla="*/ 0 h 685440"/>
              <a:gd name="textAreaBottom" fmla="*/ 685800 h 685440"/>
            </a:gdLst>
            <a:ahLst/>
            <a:cxnLst/>
            <a:rect l="textAreaLeft" t="textAreaTop" r="textAreaRight" b="textAreaBottom"/>
            <a:pathLst>
              <a:path w="514350" h="685800">
                <a:moveTo>
                  <a:pt x="0" y="0"/>
                </a:moveTo>
                <a:lnTo>
                  <a:pt x="514350" y="0"/>
                </a:lnTo>
                <a:lnTo>
                  <a:pt x="514350" y="685800"/>
                </a:lnTo>
                <a:lnTo>
                  <a:pt x="0" y="6858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IN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pSp>
        <p:nvGrpSpPr>
          <p:cNvPr id="513" name="Group 31"/>
          <p:cNvGrpSpPr/>
          <p:nvPr/>
        </p:nvGrpSpPr>
        <p:grpSpPr>
          <a:xfrm>
            <a:off x="14175000" y="6062400"/>
            <a:ext cx="2628720" cy="528480"/>
            <a:chOff x="14175000" y="6062400"/>
            <a:chExt cx="2628720" cy="528480"/>
          </a:xfrm>
        </p:grpSpPr>
        <p:sp>
          <p:nvSpPr>
            <p:cNvPr id="514" name="Freeform 32"/>
            <p:cNvSpPr/>
            <p:nvPr/>
          </p:nvSpPr>
          <p:spPr>
            <a:xfrm>
              <a:off x="14175000" y="6134040"/>
              <a:ext cx="2628720" cy="456840"/>
            </a:xfrm>
            <a:custGeom>
              <a:avLst/>
              <a:gdLst>
                <a:gd name="textAreaLeft" fmla="*/ 0 w 2628720"/>
                <a:gd name="textAreaRight" fmla="*/ 2629080 w 2628720"/>
                <a:gd name="textAreaTop" fmla="*/ 0 h 456840"/>
                <a:gd name="textAreaBottom" fmla="*/ 457200 h 456840"/>
              </a:gdLst>
              <a:ahLst/>
              <a:cxnLst/>
              <a:rect l="textAreaLeft" t="textAreaTop" r="textAreaRight" b="textAreaBottom"/>
              <a:pathLst>
                <a:path w="3505200" h="609600">
                  <a:moveTo>
                    <a:pt x="0" y="0"/>
                  </a:moveTo>
                  <a:lnTo>
                    <a:pt x="3505200" y="0"/>
                  </a:lnTo>
                  <a:lnTo>
                    <a:pt x="3505200" y="609600"/>
                  </a:lnTo>
                  <a:lnTo>
                    <a:pt x="0" y="609600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IN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15" name="TextBox 33"/>
            <p:cNvSpPr/>
            <p:nvPr/>
          </p:nvSpPr>
          <p:spPr>
            <a:xfrm>
              <a:off x="14175000" y="6062400"/>
              <a:ext cx="2628720" cy="5281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ctr">
              <a:noAutofit/>
            </a:bodyPr>
            <a:p>
              <a:pPr algn="ctr" defTabSz="914400">
                <a:lnSpc>
                  <a:spcPts val="3745"/>
                </a:lnSpc>
              </a:pPr>
              <a:r>
                <a:rPr b="1" lang="en-US" sz="2400" strike="noStrike" u="none">
                  <a:solidFill>
                    <a:srgbClr val="403833"/>
                  </a:solidFill>
                  <a:effectLst/>
                  <a:uFillTx/>
                  <a:latin typeface="Arimo Bold"/>
                  <a:ea typeface="Arimo Bold"/>
                </a:rPr>
                <a:t>3. Match &amp; Mark</a:t>
              </a:r>
              <a:endParaRPr b="0" lang="en-IN" sz="2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516" name="Group 34"/>
          <p:cNvGrpSpPr/>
          <p:nvPr/>
        </p:nvGrpSpPr>
        <p:grpSpPr>
          <a:xfrm>
            <a:off x="14950080" y="6548040"/>
            <a:ext cx="1066320" cy="469080"/>
            <a:chOff x="14950080" y="6548040"/>
            <a:chExt cx="1066320" cy="469080"/>
          </a:xfrm>
        </p:grpSpPr>
        <p:sp>
          <p:nvSpPr>
            <p:cNvPr id="517" name="Freeform 35"/>
            <p:cNvSpPr/>
            <p:nvPr/>
          </p:nvSpPr>
          <p:spPr>
            <a:xfrm>
              <a:off x="14950080" y="6591240"/>
              <a:ext cx="1066320" cy="425880"/>
            </a:xfrm>
            <a:custGeom>
              <a:avLst/>
              <a:gdLst>
                <a:gd name="textAreaLeft" fmla="*/ 0 w 1066320"/>
                <a:gd name="textAreaRight" fmla="*/ 1066680 w 1066320"/>
                <a:gd name="textAreaTop" fmla="*/ 0 h 425880"/>
                <a:gd name="textAreaBottom" fmla="*/ 426240 h 425880"/>
              </a:gdLst>
              <a:ahLst/>
              <a:cxnLst/>
              <a:rect l="textAreaLeft" t="textAreaTop" r="textAreaRight" b="textAreaBottom"/>
              <a:pathLst>
                <a:path w="1422400" h="568334">
                  <a:moveTo>
                    <a:pt x="0" y="0"/>
                  </a:moveTo>
                  <a:lnTo>
                    <a:pt x="1422400" y="0"/>
                  </a:lnTo>
                  <a:lnTo>
                    <a:pt x="1422400" y="568334"/>
                  </a:lnTo>
                  <a:lnTo>
                    <a:pt x="0" y="568334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IN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18" name="TextBox 36"/>
            <p:cNvSpPr/>
            <p:nvPr/>
          </p:nvSpPr>
          <p:spPr>
            <a:xfrm>
              <a:off x="14950080" y="6548040"/>
              <a:ext cx="1066320" cy="4687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ctr">
              <a:noAutofit/>
            </a:bodyPr>
            <a:p>
              <a:pPr algn="ctr" defTabSz="914400">
                <a:lnSpc>
                  <a:spcPts val="3025"/>
                </a:lnSpc>
              </a:pPr>
              <a:r>
                <a:rPr b="0" lang="en-US" sz="2100" strike="noStrike" u="none">
                  <a:solidFill>
                    <a:srgbClr val="403833"/>
                  </a:solidFill>
                  <a:effectLst/>
                  <a:uFillTx/>
                  <a:latin typeface="Arimo"/>
                  <a:ea typeface="Arimo"/>
                </a:rPr>
                <a:t>~150ms</a:t>
              </a:r>
              <a:endParaRPr b="0" lang="en-IN" sz="21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519" name="Group 37"/>
          <p:cNvGrpSpPr/>
          <p:nvPr/>
        </p:nvGrpSpPr>
        <p:grpSpPr>
          <a:xfrm>
            <a:off x="247680" y="7538760"/>
            <a:ext cx="17792280" cy="423360"/>
            <a:chOff x="247680" y="7538760"/>
            <a:chExt cx="17792280" cy="423360"/>
          </a:xfrm>
        </p:grpSpPr>
        <p:sp>
          <p:nvSpPr>
            <p:cNvPr id="520" name="Freeform 38"/>
            <p:cNvSpPr/>
            <p:nvPr/>
          </p:nvSpPr>
          <p:spPr>
            <a:xfrm>
              <a:off x="247680" y="7581600"/>
              <a:ext cx="17792280" cy="380520"/>
            </a:xfrm>
            <a:custGeom>
              <a:avLst/>
              <a:gdLst>
                <a:gd name="textAreaLeft" fmla="*/ 0 w 17792280"/>
                <a:gd name="textAreaRight" fmla="*/ 17792640 w 17792280"/>
                <a:gd name="textAreaTop" fmla="*/ 0 h 380520"/>
                <a:gd name="textAreaBottom" fmla="*/ 380880 h 380520"/>
              </a:gdLst>
              <a:ahLst/>
              <a:cxnLst/>
              <a:rect l="textAreaLeft" t="textAreaTop" r="textAreaRight" b="textAreaBottom"/>
              <a:pathLst>
                <a:path w="23723600" h="508000">
                  <a:moveTo>
                    <a:pt x="0" y="0"/>
                  </a:moveTo>
                  <a:lnTo>
                    <a:pt x="23723600" y="0"/>
                  </a:lnTo>
                  <a:lnTo>
                    <a:pt x="23723600" y="508000"/>
                  </a:lnTo>
                  <a:lnTo>
                    <a:pt x="0" y="508000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IN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21" name="TextBox 39"/>
            <p:cNvSpPr/>
            <p:nvPr/>
          </p:nvSpPr>
          <p:spPr>
            <a:xfrm>
              <a:off x="247680" y="7538760"/>
              <a:ext cx="17792280" cy="4233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ctr">
              <a:noAutofit/>
            </a:bodyPr>
            <a:p>
              <a:pPr algn="ctr" defTabSz="914400">
                <a:lnSpc>
                  <a:spcPts val="3025"/>
                </a:lnSpc>
              </a:pPr>
              <a:r>
                <a:rPr b="0" lang="en-US" sz="2100" strike="noStrike" u="none">
                  <a:solidFill>
                    <a:srgbClr val="403833"/>
                  </a:solidFill>
                  <a:effectLst/>
                  <a:uFillTx/>
                  <a:latin typeface="Arimo"/>
                  <a:ea typeface="Arimo"/>
                </a:rPr>
                <a:t>Duplicate entry is blocked for the same day if the face distance is </a:t>
              </a:r>
              <a:r>
                <a:rPr b="1" lang="en-US" sz="2100" strike="noStrike" u="none">
                  <a:solidFill>
                    <a:srgbClr val="403833"/>
                  </a:solidFill>
                  <a:effectLst/>
                  <a:uFillTx/>
                  <a:latin typeface="Arimo Bold"/>
                  <a:ea typeface="Arimo Bold"/>
                </a:rPr>
                <a:t>&lt; 0.4 </a:t>
              </a:r>
              <a:r>
                <a:rPr b="0" lang="en-US" sz="2100" strike="noStrike" u="none">
                  <a:solidFill>
                    <a:srgbClr val="403833"/>
                  </a:solidFill>
                  <a:effectLst/>
                  <a:uFillTx/>
                  <a:latin typeface="Arimo"/>
                  <a:ea typeface="Arimo"/>
                </a:rPr>
                <a:t>.</a:t>
              </a:r>
              <a:endParaRPr b="0" lang="en-IN" sz="21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522" name="Group 40"/>
          <p:cNvGrpSpPr/>
          <p:nvPr/>
        </p:nvGrpSpPr>
        <p:grpSpPr>
          <a:xfrm>
            <a:off x="16831440" y="285840"/>
            <a:ext cx="1052280" cy="288360"/>
            <a:chOff x="16831440" y="285840"/>
            <a:chExt cx="1052280" cy="288360"/>
          </a:xfrm>
        </p:grpSpPr>
        <p:grpSp>
          <p:nvGrpSpPr>
            <p:cNvPr id="523" name="Group 41"/>
            <p:cNvGrpSpPr/>
            <p:nvPr/>
          </p:nvGrpSpPr>
          <p:grpSpPr>
            <a:xfrm>
              <a:off x="16831440" y="285840"/>
              <a:ext cx="288000" cy="288360"/>
              <a:chOff x="16831440" y="285840"/>
              <a:chExt cx="288000" cy="288360"/>
            </a:xfrm>
          </p:grpSpPr>
          <p:sp>
            <p:nvSpPr>
              <p:cNvPr id="524" name="Freeform 42"/>
              <p:cNvSpPr/>
              <p:nvPr/>
            </p:nvSpPr>
            <p:spPr>
              <a:xfrm>
                <a:off x="16859880" y="314280"/>
                <a:ext cx="230760" cy="231120"/>
              </a:xfrm>
              <a:custGeom>
                <a:avLst/>
                <a:gdLst>
                  <a:gd name="textAreaLeft" fmla="*/ 0 w 230760"/>
                  <a:gd name="textAreaRight" fmla="*/ 231120 w 230760"/>
                  <a:gd name="textAreaTop" fmla="*/ 0 h 231120"/>
                  <a:gd name="textAreaBottom" fmla="*/ 231480 h 231120"/>
                </a:gdLst>
                <a:ahLst/>
                <a:cxnLst/>
                <a:rect l="textAreaLeft" t="textAreaTop" r="textAreaRight" b="textAreaBottom"/>
                <a:pathLst>
                  <a:path w="308102" h="308610">
                    <a:moveTo>
                      <a:pt x="0" y="154305"/>
                    </a:moveTo>
                    <a:cubicBezTo>
                      <a:pt x="0" y="69088"/>
                      <a:pt x="68961" y="0"/>
                      <a:pt x="154051" y="0"/>
                    </a:cubicBezTo>
                    <a:cubicBezTo>
                      <a:pt x="239141" y="0"/>
                      <a:pt x="308102" y="69088"/>
                      <a:pt x="308102" y="154305"/>
                    </a:cubicBezTo>
                    <a:cubicBezTo>
                      <a:pt x="308102" y="239522"/>
                      <a:pt x="239141" y="308610"/>
                      <a:pt x="154051" y="308610"/>
                    </a:cubicBezTo>
                    <a:cubicBezTo>
                      <a:pt x="68961" y="308610"/>
                      <a:pt x="0" y="239522"/>
                      <a:pt x="0" y="154305"/>
                    </a:cubicBezTo>
                    <a:close/>
                  </a:path>
                </a:pathLst>
              </a:custGeom>
              <a:solidFill>
                <a:srgbClr val="dae3f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IN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525" name="Freeform 43"/>
              <p:cNvSpPr/>
              <p:nvPr/>
            </p:nvSpPr>
            <p:spPr>
              <a:xfrm>
                <a:off x="16831440" y="285840"/>
                <a:ext cx="288000" cy="288360"/>
              </a:xfrm>
              <a:custGeom>
                <a:avLst/>
                <a:gdLst>
                  <a:gd name="textAreaLeft" fmla="*/ 0 w 288000"/>
                  <a:gd name="textAreaRight" fmla="*/ 288360 w 288000"/>
                  <a:gd name="textAreaTop" fmla="*/ 0 h 288360"/>
                  <a:gd name="textAreaBottom" fmla="*/ 288720 h 288360"/>
                </a:gdLst>
                <a:ahLst/>
                <a:cxnLst/>
                <a:rect l="textAreaLeft" t="textAreaTop" r="textAreaRight" b="textAreaBottom"/>
                <a:pathLst>
                  <a:path w="384302" h="384810">
                    <a:moveTo>
                      <a:pt x="0" y="192405"/>
                    </a:moveTo>
                    <a:cubicBezTo>
                      <a:pt x="0" y="86233"/>
                      <a:pt x="85979" y="0"/>
                      <a:pt x="192151" y="0"/>
                    </a:cubicBezTo>
                    <a:lnTo>
                      <a:pt x="192151" y="38100"/>
                    </a:lnTo>
                    <a:lnTo>
                      <a:pt x="192151" y="0"/>
                    </a:lnTo>
                    <a:cubicBezTo>
                      <a:pt x="298323" y="0"/>
                      <a:pt x="384302" y="86233"/>
                      <a:pt x="384302" y="192405"/>
                    </a:cubicBezTo>
                    <a:cubicBezTo>
                      <a:pt x="384302" y="298577"/>
                      <a:pt x="298323" y="384810"/>
                      <a:pt x="192151" y="384810"/>
                    </a:cubicBezTo>
                    <a:lnTo>
                      <a:pt x="192151" y="346710"/>
                    </a:lnTo>
                    <a:lnTo>
                      <a:pt x="192151" y="384810"/>
                    </a:lnTo>
                    <a:cubicBezTo>
                      <a:pt x="85979" y="384810"/>
                      <a:pt x="0" y="298577"/>
                      <a:pt x="0" y="192405"/>
                    </a:cubicBezTo>
                    <a:lnTo>
                      <a:pt x="38100" y="192405"/>
                    </a:lnTo>
                    <a:lnTo>
                      <a:pt x="69850" y="213487"/>
                    </a:lnTo>
                    <a:cubicBezTo>
                      <a:pt x="60579" y="227457"/>
                      <a:pt x="43180" y="233680"/>
                      <a:pt x="27051" y="228854"/>
                    </a:cubicBezTo>
                    <a:cubicBezTo>
                      <a:pt x="10922" y="224028"/>
                      <a:pt x="0" y="209169"/>
                      <a:pt x="0" y="192405"/>
                    </a:cubicBezTo>
                    <a:moveTo>
                      <a:pt x="76200" y="192405"/>
                    </a:moveTo>
                    <a:lnTo>
                      <a:pt x="38100" y="192405"/>
                    </a:lnTo>
                    <a:lnTo>
                      <a:pt x="6350" y="171323"/>
                    </a:lnTo>
                    <a:cubicBezTo>
                      <a:pt x="15621" y="157353"/>
                      <a:pt x="33020" y="151130"/>
                      <a:pt x="49149" y="155956"/>
                    </a:cubicBezTo>
                    <a:cubicBezTo>
                      <a:pt x="65278" y="160782"/>
                      <a:pt x="76200" y="175641"/>
                      <a:pt x="76200" y="192405"/>
                    </a:cubicBezTo>
                    <a:cubicBezTo>
                      <a:pt x="76200" y="256667"/>
                      <a:pt x="128143" y="308610"/>
                      <a:pt x="192151" y="308610"/>
                    </a:cubicBezTo>
                    <a:cubicBezTo>
                      <a:pt x="256159" y="308610"/>
                      <a:pt x="308102" y="256667"/>
                      <a:pt x="308102" y="192405"/>
                    </a:cubicBezTo>
                    <a:lnTo>
                      <a:pt x="346202" y="192405"/>
                    </a:lnTo>
                    <a:lnTo>
                      <a:pt x="308102" y="192405"/>
                    </a:lnTo>
                    <a:cubicBezTo>
                      <a:pt x="308102" y="128143"/>
                      <a:pt x="256159" y="76200"/>
                      <a:pt x="192151" y="76200"/>
                    </a:cubicBezTo>
                    <a:lnTo>
                      <a:pt x="192151" y="38100"/>
                    </a:lnTo>
                    <a:lnTo>
                      <a:pt x="192151" y="76200"/>
                    </a:lnTo>
                    <a:cubicBezTo>
                      <a:pt x="128143" y="76200"/>
                      <a:pt x="76200" y="128143"/>
                      <a:pt x="76200" y="192405"/>
                    </a:cubicBezTo>
                    <a:close/>
                  </a:path>
                </a:pathLst>
              </a:custGeom>
              <a:solidFill>
                <a:srgbClr val="3c2b2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IN" sz="18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</p:grpSp>
        <p:grpSp>
          <p:nvGrpSpPr>
            <p:cNvPr id="526" name="Group 44"/>
            <p:cNvGrpSpPr/>
            <p:nvPr/>
          </p:nvGrpSpPr>
          <p:grpSpPr>
            <a:xfrm>
              <a:off x="17213400" y="285840"/>
              <a:ext cx="288000" cy="288360"/>
              <a:chOff x="17213400" y="285840"/>
              <a:chExt cx="288000" cy="288360"/>
            </a:xfrm>
          </p:grpSpPr>
          <p:sp>
            <p:nvSpPr>
              <p:cNvPr id="527" name="Freeform 45"/>
              <p:cNvSpPr/>
              <p:nvPr/>
            </p:nvSpPr>
            <p:spPr>
              <a:xfrm>
                <a:off x="17242200" y="314280"/>
                <a:ext cx="230760" cy="231120"/>
              </a:xfrm>
              <a:custGeom>
                <a:avLst/>
                <a:gdLst>
                  <a:gd name="textAreaLeft" fmla="*/ 0 w 230760"/>
                  <a:gd name="textAreaRight" fmla="*/ 231120 w 230760"/>
                  <a:gd name="textAreaTop" fmla="*/ 0 h 231120"/>
                  <a:gd name="textAreaBottom" fmla="*/ 231480 h 231120"/>
                </a:gdLst>
                <a:ahLst/>
                <a:cxnLst/>
                <a:rect l="textAreaLeft" t="textAreaTop" r="textAreaRight" b="textAreaBottom"/>
                <a:pathLst>
                  <a:path w="308102" h="308610">
                    <a:moveTo>
                      <a:pt x="0" y="154305"/>
                    </a:moveTo>
                    <a:cubicBezTo>
                      <a:pt x="0" y="69088"/>
                      <a:pt x="68961" y="0"/>
                      <a:pt x="154051" y="0"/>
                    </a:cubicBezTo>
                    <a:cubicBezTo>
                      <a:pt x="239141" y="0"/>
                      <a:pt x="308102" y="69088"/>
                      <a:pt x="308102" y="154305"/>
                    </a:cubicBezTo>
                    <a:cubicBezTo>
                      <a:pt x="308102" y="239522"/>
                      <a:pt x="239141" y="308610"/>
                      <a:pt x="154051" y="308610"/>
                    </a:cubicBezTo>
                    <a:cubicBezTo>
                      <a:pt x="68961" y="308610"/>
                      <a:pt x="0" y="239522"/>
                      <a:pt x="0" y="154305"/>
                    </a:cubicBezTo>
                    <a:close/>
                  </a:path>
                </a:pathLst>
              </a:custGeom>
              <a:solidFill>
                <a:srgbClr val="dae3f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IN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528" name="Freeform 46"/>
              <p:cNvSpPr/>
              <p:nvPr/>
            </p:nvSpPr>
            <p:spPr>
              <a:xfrm>
                <a:off x="17213400" y="285840"/>
                <a:ext cx="288000" cy="288360"/>
              </a:xfrm>
              <a:custGeom>
                <a:avLst/>
                <a:gdLst>
                  <a:gd name="textAreaLeft" fmla="*/ 0 w 288000"/>
                  <a:gd name="textAreaRight" fmla="*/ 288360 w 288000"/>
                  <a:gd name="textAreaTop" fmla="*/ 0 h 288360"/>
                  <a:gd name="textAreaBottom" fmla="*/ 288720 h 288360"/>
                </a:gdLst>
                <a:ahLst/>
                <a:cxnLst/>
                <a:rect l="textAreaLeft" t="textAreaTop" r="textAreaRight" b="textAreaBottom"/>
                <a:pathLst>
                  <a:path w="384302" h="384810">
                    <a:moveTo>
                      <a:pt x="0" y="192405"/>
                    </a:moveTo>
                    <a:cubicBezTo>
                      <a:pt x="0" y="86233"/>
                      <a:pt x="85979" y="0"/>
                      <a:pt x="192151" y="0"/>
                    </a:cubicBezTo>
                    <a:lnTo>
                      <a:pt x="192151" y="38100"/>
                    </a:lnTo>
                    <a:lnTo>
                      <a:pt x="192151" y="0"/>
                    </a:lnTo>
                    <a:cubicBezTo>
                      <a:pt x="298323" y="0"/>
                      <a:pt x="384302" y="86233"/>
                      <a:pt x="384302" y="192405"/>
                    </a:cubicBezTo>
                    <a:cubicBezTo>
                      <a:pt x="384302" y="298577"/>
                      <a:pt x="298323" y="384810"/>
                      <a:pt x="192151" y="384810"/>
                    </a:cubicBezTo>
                    <a:lnTo>
                      <a:pt x="192151" y="346710"/>
                    </a:lnTo>
                    <a:lnTo>
                      <a:pt x="192151" y="384810"/>
                    </a:lnTo>
                    <a:cubicBezTo>
                      <a:pt x="85979" y="384810"/>
                      <a:pt x="0" y="298577"/>
                      <a:pt x="0" y="192405"/>
                    </a:cubicBezTo>
                    <a:lnTo>
                      <a:pt x="38100" y="192405"/>
                    </a:lnTo>
                    <a:lnTo>
                      <a:pt x="69850" y="213487"/>
                    </a:lnTo>
                    <a:cubicBezTo>
                      <a:pt x="60579" y="227457"/>
                      <a:pt x="43180" y="233680"/>
                      <a:pt x="27051" y="228854"/>
                    </a:cubicBezTo>
                    <a:cubicBezTo>
                      <a:pt x="10922" y="224028"/>
                      <a:pt x="0" y="209169"/>
                      <a:pt x="0" y="192405"/>
                    </a:cubicBezTo>
                    <a:moveTo>
                      <a:pt x="76200" y="192405"/>
                    </a:moveTo>
                    <a:lnTo>
                      <a:pt x="38100" y="192405"/>
                    </a:lnTo>
                    <a:lnTo>
                      <a:pt x="6350" y="171323"/>
                    </a:lnTo>
                    <a:cubicBezTo>
                      <a:pt x="15621" y="157353"/>
                      <a:pt x="33020" y="151130"/>
                      <a:pt x="49149" y="155956"/>
                    </a:cubicBezTo>
                    <a:cubicBezTo>
                      <a:pt x="65278" y="160782"/>
                      <a:pt x="76200" y="175641"/>
                      <a:pt x="76200" y="192405"/>
                    </a:cubicBezTo>
                    <a:cubicBezTo>
                      <a:pt x="76200" y="256667"/>
                      <a:pt x="128143" y="308610"/>
                      <a:pt x="192151" y="308610"/>
                    </a:cubicBezTo>
                    <a:cubicBezTo>
                      <a:pt x="256159" y="308610"/>
                      <a:pt x="308102" y="256667"/>
                      <a:pt x="308102" y="192405"/>
                    </a:cubicBezTo>
                    <a:lnTo>
                      <a:pt x="346202" y="192405"/>
                    </a:lnTo>
                    <a:lnTo>
                      <a:pt x="308102" y="192405"/>
                    </a:lnTo>
                    <a:cubicBezTo>
                      <a:pt x="308102" y="128143"/>
                      <a:pt x="256159" y="76200"/>
                      <a:pt x="192151" y="76200"/>
                    </a:cubicBezTo>
                    <a:lnTo>
                      <a:pt x="192151" y="38100"/>
                    </a:lnTo>
                    <a:lnTo>
                      <a:pt x="192151" y="76200"/>
                    </a:lnTo>
                    <a:cubicBezTo>
                      <a:pt x="128143" y="76200"/>
                      <a:pt x="76200" y="128143"/>
                      <a:pt x="76200" y="192405"/>
                    </a:cubicBezTo>
                    <a:close/>
                  </a:path>
                </a:pathLst>
              </a:custGeom>
              <a:solidFill>
                <a:srgbClr val="3c2b2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IN" sz="18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</p:grpSp>
        <p:grpSp>
          <p:nvGrpSpPr>
            <p:cNvPr id="529" name="Group 47"/>
            <p:cNvGrpSpPr/>
            <p:nvPr/>
          </p:nvGrpSpPr>
          <p:grpSpPr>
            <a:xfrm>
              <a:off x="17595720" y="285840"/>
              <a:ext cx="288000" cy="288360"/>
              <a:chOff x="17595720" y="285840"/>
              <a:chExt cx="288000" cy="288360"/>
            </a:xfrm>
          </p:grpSpPr>
          <p:sp>
            <p:nvSpPr>
              <p:cNvPr id="530" name="Freeform 48"/>
              <p:cNvSpPr/>
              <p:nvPr/>
            </p:nvSpPr>
            <p:spPr>
              <a:xfrm>
                <a:off x="17624160" y="314280"/>
                <a:ext cx="230760" cy="231120"/>
              </a:xfrm>
              <a:custGeom>
                <a:avLst/>
                <a:gdLst>
                  <a:gd name="textAreaLeft" fmla="*/ 0 w 230760"/>
                  <a:gd name="textAreaRight" fmla="*/ 231120 w 230760"/>
                  <a:gd name="textAreaTop" fmla="*/ 0 h 231120"/>
                  <a:gd name="textAreaBottom" fmla="*/ 231480 h 231120"/>
                </a:gdLst>
                <a:ahLst/>
                <a:cxnLst/>
                <a:rect l="textAreaLeft" t="textAreaTop" r="textAreaRight" b="textAreaBottom"/>
                <a:pathLst>
                  <a:path w="308102" h="308610">
                    <a:moveTo>
                      <a:pt x="0" y="154305"/>
                    </a:moveTo>
                    <a:cubicBezTo>
                      <a:pt x="0" y="69088"/>
                      <a:pt x="68961" y="0"/>
                      <a:pt x="154051" y="0"/>
                    </a:cubicBezTo>
                    <a:cubicBezTo>
                      <a:pt x="239141" y="0"/>
                      <a:pt x="308102" y="69088"/>
                      <a:pt x="308102" y="154305"/>
                    </a:cubicBezTo>
                    <a:cubicBezTo>
                      <a:pt x="308102" y="239522"/>
                      <a:pt x="239141" y="308610"/>
                      <a:pt x="154051" y="308610"/>
                    </a:cubicBezTo>
                    <a:cubicBezTo>
                      <a:pt x="68961" y="308610"/>
                      <a:pt x="0" y="239522"/>
                      <a:pt x="0" y="154305"/>
                    </a:cubicBezTo>
                    <a:close/>
                  </a:path>
                </a:pathLst>
              </a:custGeom>
              <a:solidFill>
                <a:srgbClr val="dae3f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IN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531" name="Freeform 49"/>
              <p:cNvSpPr/>
              <p:nvPr/>
            </p:nvSpPr>
            <p:spPr>
              <a:xfrm>
                <a:off x="17595720" y="285840"/>
                <a:ext cx="288000" cy="288360"/>
              </a:xfrm>
              <a:custGeom>
                <a:avLst/>
                <a:gdLst>
                  <a:gd name="textAreaLeft" fmla="*/ 0 w 288000"/>
                  <a:gd name="textAreaRight" fmla="*/ 288360 w 288000"/>
                  <a:gd name="textAreaTop" fmla="*/ 0 h 288360"/>
                  <a:gd name="textAreaBottom" fmla="*/ 288720 h 288360"/>
                </a:gdLst>
                <a:ahLst/>
                <a:cxnLst/>
                <a:rect l="textAreaLeft" t="textAreaTop" r="textAreaRight" b="textAreaBottom"/>
                <a:pathLst>
                  <a:path w="384302" h="384810">
                    <a:moveTo>
                      <a:pt x="0" y="192405"/>
                    </a:moveTo>
                    <a:cubicBezTo>
                      <a:pt x="0" y="86233"/>
                      <a:pt x="85979" y="0"/>
                      <a:pt x="192151" y="0"/>
                    </a:cubicBezTo>
                    <a:lnTo>
                      <a:pt x="192151" y="38100"/>
                    </a:lnTo>
                    <a:lnTo>
                      <a:pt x="192151" y="0"/>
                    </a:lnTo>
                    <a:cubicBezTo>
                      <a:pt x="298323" y="0"/>
                      <a:pt x="384302" y="86233"/>
                      <a:pt x="384302" y="192405"/>
                    </a:cubicBezTo>
                    <a:cubicBezTo>
                      <a:pt x="384302" y="298577"/>
                      <a:pt x="298323" y="384810"/>
                      <a:pt x="192151" y="384810"/>
                    </a:cubicBezTo>
                    <a:lnTo>
                      <a:pt x="192151" y="346710"/>
                    </a:lnTo>
                    <a:lnTo>
                      <a:pt x="192151" y="384810"/>
                    </a:lnTo>
                    <a:cubicBezTo>
                      <a:pt x="85979" y="384810"/>
                      <a:pt x="0" y="298577"/>
                      <a:pt x="0" y="192405"/>
                    </a:cubicBezTo>
                    <a:lnTo>
                      <a:pt x="38100" y="192405"/>
                    </a:lnTo>
                    <a:lnTo>
                      <a:pt x="69850" y="213487"/>
                    </a:lnTo>
                    <a:cubicBezTo>
                      <a:pt x="60579" y="227457"/>
                      <a:pt x="43180" y="233680"/>
                      <a:pt x="27051" y="228854"/>
                    </a:cubicBezTo>
                    <a:cubicBezTo>
                      <a:pt x="10922" y="224028"/>
                      <a:pt x="0" y="209169"/>
                      <a:pt x="0" y="192405"/>
                    </a:cubicBezTo>
                    <a:moveTo>
                      <a:pt x="76200" y="192405"/>
                    </a:moveTo>
                    <a:lnTo>
                      <a:pt x="38100" y="192405"/>
                    </a:lnTo>
                    <a:lnTo>
                      <a:pt x="6350" y="171323"/>
                    </a:lnTo>
                    <a:cubicBezTo>
                      <a:pt x="15621" y="157353"/>
                      <a:pt x="33020" y="151130"/>
                      <a:pt x="49149" y="155956"/>
                    </a:cubicBezTo>
                    <a:cubicBezTo>
                      <a:pt x="65278" y="160782"/>
                      <a:pt x="76200" y="175641"/>
                      <a:pt x="76200" y="192405"/>
                    </a:cubicBezTo>
                    <a:cubicBezTo>
                      <a:pt x="76200" y="256667"/>
                      <a:pt x="128143" y="308610"/>
                      <a:pt x="192151" y="308610"/>
                    </a:cubicBezTo>
                    <a:cubicBezTo>
                      <a:pt x="256159" y="308610"/>
                      <a:pt x="308102" y="256667"/>
                      <a:pt x="308102" y="192405"/>
                    </a:cubicBezTo>
                    <a:lnTo>
                      <a:pt x="346202" y="192405"/>
                    </a:lnTo>
                    <a:lnTo>
                      <a:pt x="308102" y="192405"/>
                    </a:lnTo>
                    <a:cubicBezTo>
                      <a:pt x="308102" y="128143"/>
                      <a:pt x="256159" y="76200"/>
                      <a:pt x="192151" y="76200"/>
                    </a:cubicBezTo>
                    <a:lnTo>
                      <a:pt x="192151" y="38100"/>
                    </a:lnTo>
                    <a:lnTo>
                      <a:pt x="192151" y="76200"/>
                    </a:lnTo>
                    <a:cubicBezTo>
                      <a:pt x="128143" y="76200"/>
                      <a:pt x="76200" y="128143"/>
                      <a:pt x="76200" y="192405"/>
                    </a:cubicBezTo>
                    <a:close/>
                  </a:path>
                </a:pathLst>
              </a:custGeom>
              <a:solidFill>
                <a:srgbClr val="3c2b2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IN" sz="18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</p:grpSp>
      </p:grpSp>
    </p:spTree>
  </p:cSld>
  <p:transition>
    <p:fade/>
  </p:transition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3f4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2" name="Group 2"/>
          <p:cNvGrpSpPr/>
          <p:nvPr/>
        </p:nvGrpSpPr>
        <p:grpSpPr>
          <a:xfrm>
            <a:off x="-45720" y="1080"/>
            <a:ext cx="18353520" cy="10287720"/>
            <a:chOff x="-45720" y="1080"/>
            <a:chExt cx="18353520" cy="10287720"/>
          </a:xfrm>
        </p:grpSpPr>
        <p:sp>
          <p:nvSpPr>
            <p:cNvPr id="533" name="Freeform 3"/>
            <p:cNvSpPr/>
            <p:nvPr/>
          </p:nvSpPr>
          <p:spPr>
            <a:xfrm>
              <a:off x="-45720" y="1080"/>
              <a:ext cx="18353520" cy="10287720"/>
            </a:xfrm>
            <a:custGeom>
              <a:avLst/>
              <a:gdLst>
                <a:gd name="textAreaLeft" fmla="*/ 0 w 18353520"/>
                <a:gd name="textAreaRight" fmla="*/ 18353880 w 18353520"/>
                <a:gd name="textAreaTop" fmla="*/ 0 h 10287720"/>
                <a:gd name="textAreaBottom" fmla="*/ 10288080 h 10287720"/>
              </a:gdLst>
              <a:ahLst/>
              <a:cxnLst/>
              <a:rect l="textAreaLeft" t="textAreaTop" r="textAreaRight" b="textAreaBottom"/>
              <a:pathLst>
                <a:path w="24471630" h="13717270">
                  <a:moveTo>
                    <a:pt x="0" y="0"/>
                  </a:moveTo>
                  <a:lnTo>
                    <a:pt x="24471630" y="0"/>
                  </a:lnTo>
                  <a:lnTo>
                    <a:pt x="24471630" y="13717270"/>
                  </a:lnTo>
                  <a:lnTo>
                    <a:pt x="0" y="13717270"/>
                  </a:lnTo>
                  <a:close/>
                </a:path>
              </a:pathLst>
            </a:custGeom>
            <a:solidFill>
              <a:srgbClr val="ffde5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IN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534" name="Group 4"/>
          <p:cNvGrpSpPr/>
          <p:nvPr/>
        </p:nvGrpSpPr>
        <p:grpSpPr>
          <a:xfrm>
            <a:off x="9144000" y="2024280"/>
            <a:ext cx="6718320" cy="1212120"/>
            <a:chOff x="9144000" y="2024280"/>
            <a:chExt cx="6718320" cy="1212120"/>
          </a:xfrm>
        </p:grpSpPr>
        <p:sp>
          <p:nvSpPr>
            <p:cNvPr id="535" name="Freeform 5"/>
            <p:cNvSpPr/>
            <p:nvPr/>
          </p:nvSpPr>
          <p:spPr>
            <a:xfrm>
              <a:off x="9144000" y="2024280"/>
              <a:ext cx="6718320" cy="1212120"/>
            </a:xfrm>
            <a:custGeom>
              <a:avLst/>
              <a:gdLst>
                <a:gd name="textAreaLeft" fmla="*/ 0 w 6718320"/>
                <a:gd name="textAreaRight" fmla="*/ 6718680 w 6718320"/>
                <a:gd name="textAreaTop" fmla="*/ 0 h 1212120"/>
                <a:gd name="textAreaBottom" fmla="*/ 1212480 h 1212120"/>
              </a:gdLst>
              <a:ahLst/>
              <a:cxnLst/>
              <a:rect l="textAreaLeft" t="textAreaTop" r="textAreaRight" b="textAreaBottom"/>
              <a:pathLst>
                <a:path w="8958087" h="1616878">
                  <a:moveTo>
                    <a:pt x="0" y="0"/>
                  </a:moveTo>
                  <a:lnTo>
                    <a:pt x="8958087" y="0"/>
                  </a:lnTo>
                  <a:lnTo>
                    <a:pt x="8958087" y="1616878"/>
                  </a:lnTo>
                  <a:lnTo>
                    <a:pt x="0" y="1616878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IN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36" name="TextBox 6"/>
            <p:cNvSpPr/>
            <p:nvPr/>
          </p:nvSpPr>
          <p:spPr>
            <a:xfrm>
              <a:off x="9144000" y="2067120"/>
              <a:ext cx="6718320" cy="1169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ctr">
              <a:noAutofit/>
            </a:bodyPr>
            <a:p>
              <a:pPr defTabSz="914400">
                <a:lnSpc>
                  <a:spcPts val="5831"/>
                </a:lnSpc>
              </a:pPr>
              <a:r>
                <a:rPr b="1" lang="en-US" sz="5400" strike="noStrike" u="none">
                  <a:solidFill>
                    <a:srgbClr val="122620"/>
                  </a:solidFill>
                  <a:effectLst/>
                  <a:uFillTx/>
                  <a:latin typeface="Noto Sans Bold"/>
                  <a:ea typeface="Noto Sans Bold"/>
                </a:rPr>
                <a:t>Liveness Detection</a:t>
              </a:r>
              <a:endParaRPr b="0" lang="en-IN" sz="5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537" name="Group 7"/>
          <p:cNvGrpSpPr/>
          <p:nvPr/>
        </p:nvGrpSpPr>
        <p:grpSpPr>
          <a:xfrm>
            <a:off x="9144000" y="3166920"/>
            <a:ext cx="8762760" cy="985680"/>
            <a:chOff x="9144000" y="3166920"/>
            <a:chExt cx="8762760" cy="985680"/>
          </a:xfrm>
        </p:grpSpPr>
        <p:sp>
          <p:nvSpPr>
            <p:cNvPr id="538" name="Freeform 8"/>
            <p:cNvSpPr/>
            <p:nvPr/>
          </p:nvSpPr>
          <p:spPr>
            <a:xfrm>
              <a:off x="9144000" y="3238560"/>
              <a:ext cx="8762760" cy="914040"/>
            </a:xfrm>
            <a:custGeom>
              <a:avLst/>
              <a:gdLst>
                <a:gd name="textAreaLeft" fmla="*/ 0 w 8762760"/>
                <a:gd name="textAreaRight" fmla="*/ 8763120 w 8762760"/>
                <a:gd name="textAreaTop" fmla="*/ 0 h 914040"/>
                <a:gd name="textAreaBottom" fmla="*/ 914400 h 914040"/>
              </a:gdLst>
              <a:ahLst/>
              <a:cxnLst/>
              <a:rect l="textAreaLeft" t="textAreaTop" r="textAreaRight" b="textAreaBottom"/>
              <a:pathLst>
                <a:path w="11684000" h="1219200">
                  <a:moveTo>
                    <a:pt x="0" y="0"/>
                  </a:moveTo>
                  <a:lnTo>
                    <a:pt x="11684000" y="0"/>
                  </a:lnTo>
                  <a:lnTo>
                    <a:pt x="11684000" y="1219200"/>
                  </a:lnTo>
                  <a:lnTo>
                    <a:pt x="0" y="1219200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IN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39" name="TextBox 9"/>
            <p:cNvSpPr/>
            <p:nvPr/>
          </p:nvSpPr>
          <p:spPr>
            <a:xfrm>
              <a:off x="9144000" y="3166920"/>
              <a:ext cx="8762760" cy="9853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ctr">
              <a:noAutofit/>
            </a:bodyPr>
            <a:p>
              <a:pPr defTabSz="914400">
                <a:lnSpc>
                  <a:spcPts val="3745"/>
                </a:lnSpc>
              </a:pPr>
              <a:r>
                <a:rPr b="0" lang="en-US" sz="2400" strike="noStrike" u="none">
                  <a:solidFill>
                    <a:srgbClr val="403833"/>
                  </a:solidFill>
                  <a:effectLst/>
                  <a:uFillTx/>
                  <a:latin typeface="Arimo"/>
                  <a:ea typeface="Arimo"/>
                </a:rPr>
                <a:t>EAR algorithm analyzes eye aspect ratio using MediaPipe landmarks to prevent photo attacks.</a:t>
              </a:r>
              <a:endParaRPr b="0" lang="en-IN" sz="2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540" name="Group 10"/>
          <p:cNvGrpSpPr/>
          <p:nvPr/>
        </p:nvGrpSpPr>
        <p:grpSpPr>
          <a:xfrm>
            <a:off x="9144000" y="4610160"/>
            <a:ext cx="8762760" cy="1523520"/>
            <a:chOff x="9144000" y="4610160"/>
            <a:chExt cx="8762760" cy="1523520"/>
          </a:xfrm>
        </p:grpSpPr>
        <p:sp>
          <p:nvSpPr>
            <p:cNvPr id="541" name="Freeform 11"/>
            <p:cNvSpPr/>
            <p:nvPr/>
          </p:nvSpPr>
          <p:spPr>
            <a:xfrm>
              <a:off x="9144000" y="4610160"/>
              <a:ext cx="8762760" cy="1523520"/>
            </a:xfrm>
            <a:custGeom>
              <a:avLst/>
              <a:gdLst>
                <a:gd name="textAreaLeft" fmla="*/ 0 w 8762760"/>
                <a:gd name="textAreaRight" fmla="*/ 8763120 w 8762760"/>
                <a:gd name="textAreaTop" fmla="*/ 0 h 1523520"/>
                <a:gd name="textAreaBottom" fmla="*/ 1523880 h 1523520"/>
              </a:gdLst>
              <a:ahLst/>
              <a:cxnLst/>
              <a:rect l="textAreaLeft" t="textAreaTop" r="textAreaRight" b="textAreaBottom"/>
              <a:pathLst>
                <a:path w="11684000" h="2032000">
                  <a:moveTo>
                    <a:pt x="203200" y="0"/>
                  </a:moveTo>
                  <a:lnTo>
                    <a:pt x="11480800" y="0"/>
                  </a:lnTo>
                  <a:cubicBezTo>
                    <a:pt x="11592941" y="0"/>
                    <a:pt x="11684000" y="91059"/>
                    <a:pt x="11684000" y="203200"/>
                  </a:cubicBezTo>
                  <a:lnTo>
                    <a:pt x="11684000" y="1828800"/>
                  </a:lnTo>
                  <a:cubicBezTo>
                    <a:pt x="11684000" y="1940941"/>
                    <a:pt x="11592941" y="2032000"/>
                    <a:pt x="11480800" y="2032000"/>
                  </a:cubicBezTo>
                  <a:lnTo>
                    <a:pt x="203200" y="2032000"/>
                  </a:lnTo>
                  <a:cubicBezTo>
                    <a:pt x="91059" y="2032000"/>
                    <a:pt x="0" y="1940941"/>
                    <a:pt x="0" y="1828800"/>
                  </a:cubicBezTo>
                  <a:lnTo>
                    <a:pt x="0" y="203200"/>
                  </a:lnTo>
                  <a:cubicBezTo>
                    <a:pt x="0" y="91059"/>
                    <a:pt x="91059" y="0"/>
                    <a:pt x="203200" y="0"/>
                  </a:cubicBezTo>
                  <a:close/>
                </a:path>
              </a:pathLst>
            </a:custGeom>
            <a:solidFill>
              <a:srgbClr val="122620">
                <a:alpha val="1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IN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542" name="Group 12"/>
          <p:cNvGrpSpPr/>
          <p:nvPr/>
        </p:nvGrpSpPr>
        <p:grpSpPr>
          <a:xfrm>
            <a:off x="9448920" y="4829040"/>
            <a:ext cx="8496000" cy="619200"/>
            <a:chOff x="9448920" y="4829040"/>
            <a:chExt cx="8496000" cy="619200"/>
          </a:xfrm>
        </p:grpSpPr>
        <p:sp>
          <p:nvSpPr>
            <p:cNvPr id="543" name="Freeform 13"/>
            <p:cNvSpPr/>
            <p:nvPr/>
          </p:nvSpPr>
          <p:spPr>
            <a:xfrm>
              <a:off x="9448920" y="4915080"/>
              <a:ext cx="8496000" cy="533160"/>
            </a:xfrm>
            <a:custGeom>
              <a:avLst/>
              <a:gdLst>
                <a:gd name="textAreaLeft" fmla="*/ 0 w 8496000"/>
                <a:gd name="textAreaRight" fmla="*/ 8496360 w 8496000"/>
                <a:gd name="textAreaTop" fmla="*/ 0 h 533160"/>
                <a:gd name="textAreaBottom" fmla="*/ 533520 h 533160"/>
              </a:gdLst>
              <a:ahLst/>
              <a:cxnLst/>
              <a:rect l="textAreaLeft" t="textAreaTop" r="textAreaRight" b="textAreaBottom"/>
              <a:pathLst>
                <a:path w="11328400" h="711200">
                  <a:moveTo>
                    <a:pt x="0" y="0"/>
                  </a:moveTo>
                  <a:lnTo>
                    <a:pt x="11328400" y="0"/>
                  </a:lnTo>
                  <a:lnTo>
                    <a:pt x="11328400" y="711200"/>
                  </a:lnTo>
                  <a:lnTo>
                    <a:pt x="0" y="711200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IN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44" name="TextBox 14"/>
            <p:cNvSpPr/>
            <p:nvPr/>
          </p:nvSpPr>
          <p:spPr>
            <a:xfrm>
              <a:off x="9448920" y="4829040"/>
              <a:ext cx="8496000" cy="6188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ctr">
              <a:noAutofit/>
            </a:bodyPr>
            <a:p>
              <a:pPr defTabSz="914400">
                <a:lnSpc>
                  <a:spcPts val="4212"/>
                </a:lnSpc>
              </a:pPr>
              <a:r>
                <a:rPr b="1" lang="en-US" sz="2700" strike="noStrike" u="none">
                  <a:solidFill>
                    <a:srgbClr val="122620"/>
                  </a:solidFill>
                  <a:effectLst/>
                  <a:uFillTx/>
                  <a:latin typeface="Arimo Bold"/>
                  <a:ea typeface="Arimo Bold"/>
                </a:rPr>
                <a:t>Live Eyes</a:t>
              </a:r>
              <a:endParaRPr b="0" lang="en-IN" sz="27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545" name="Group 15"/>
          <p:cNvGrpSpPr/>
          <p:nvPr/>
        </p:nvGrpSpPr>
        <p:grpSpPr>
          <a:xfrm>
            <a:off x="9448920" y="5405400"/>
            <a:ext cx="8419680" cy="423360"/>
            <a:chOff x="9448920" y="5405400"/>
            <a:chExt cx="8419680" cy="423360"/>
          </a:xfrm>
        </p:grpSpPr>
        <p:sp>
          <p:nvSpPr>
            <p:cNvPr id="546" name="Freeform 16"/>
            <p:cNvSpPr/>
            <p:nvPr/>
          </p:nvSpPr>
          <p:spPr>
            <a:xfrm>
              <a:off x="9448920" y="5448240"/>
              <a:ext cx="8419680" cy="380520"/>
            </a:xfrm>
            <a:custGeom>
              <a:avLst/>
              <a:gdLst>
                <a:gd name="textAreaLeft" fmla="*/ 0 w 8419680"/>
                <a:gd name="textAreaRight" fmla="*/ 8420040 w 8419680"/>
                <a:gd name="textAreaTop" fmla="*/ 0 h 380520"/>
                <a:gd name="textAreaBottom" fmla="*/ 380880 h 380520"/>
              </a:gdLst>
              <a:ahLst/>
              <a:cxnLst/>
              <a:rect l="textAreaLeft" t="textAreaTop" r="textAreaRight" b="textAreaBottom"/>
              <a:pathLst>
                <a:path w="11226800" h="508000">
                  <a:moveTo>
                    <a:pt x="0" y="0"/>
                  </a:moveTo>
                  <a:lnTo>
                    <a:pt x="11226800" y="0"/>
                  </a:lnTo>
                  <a:lnTo>
                    <a:pt x="11226800" y="508000"/>
                  </a:lnTo>
                  <a:lnTo>
                    <a:pt x="0" y="508000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IN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47" name="TextBox 17"/>
            <p:cNvSpPr/>
            <p:nvPr/>
          </p:nvSpPr>
          <p:spPr>
            <a:xfrm>
              <a:off x="9448920" y="5405400"/>
              <a:ext cx="8419680" cy="4233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ctr">
              <a:noAutofit/>
            </a:bodyPr>
            <a:p>
              <a:pPr defTabSz="914400">
                <a:lnSpc>
                  <a:spcPts val="3025"/>
                </a:lnSpc>
              </a:pPr>
              <a:r>
                <a:rPr b="0" lang="en-US" sz="2100" strike="noStrike" u="none">
                  <a:solidFill>
                    <a:srgbClr val="403833"/>
                  </a:solidFill>
                  <a:effectLst/>
                  <a:uFillTx/>
                  <a:latin typeface="Arimo"/>
                  <a:ea typeface="Arimo"/>
                </a:rPr>
                <a:t>Blinking causes ratio fluctuations, confirming a real person.</a:t>
              </a:r>
              <a:endParaRPr b="0" lang="en-IN" sz="21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548" name="Group 18"/>
          <p:cNvGrpSpPr/>
          <p:nvPr/>
        </p:nvGrpSpPr>
        <p:grpSpPr>
          <a:xfrm>
            <a:off x="9144000" y="6438960"/>
            <a:ext cx="8762760" cy="1523520"/>
            <a:chOff x="9144000" y="6438960"/>
            <a:chExt cx="8762760" cy="1523520"/>
          </a:xfrm>
        </p:grpSpPr>
        <p:sp>
          <p:nvSpPr>
            <p:cNvPr id="549" name="Freeform 19"/>
            <p:cNvSpPr/>
            <p:nvPr/>
          </p:nvSpPr>
          <p:spPr>
            <a:xfrm>
              <a:off x="9144000" y="6438960"/>
              <a:ext cx="8762760" cy="1523520"/>
            </a:xfrm>
            <a:custGeom>
              <a:avLst/>
              <a:gdLst>
                <a:gd name="textAreaLeft" fmla="*/ 0 w 8762760"/>
                <a:gd name="textAreaRight" fmla="*/ 8763120 w 8762760"/>
                <a:gd name="textAreaTop" fmla="*/ 0 h 1523520"/>
                <a:gd name="textAreaBottom" fmla="*/ 1523880 h 1523520"/>
              </a:gdLst>
              <a:ahLst/>
              <a:cxnLst/>
              <a:rect l="textAreaLeft" t="textAreaTop" r="textAreaRight" b="textAreaBottom"/>
              <a:pathLst>
                <a:path w="11684000" h="2032000">
                  <a:moveTo>
                    <a:pt x="203200" y="0"/>
                  </a:moveTo>
                  <a:lnTo>
                    <a:pt x="11480800" y="0"/>
                  </a:lnTo>
                  <a:cubicBezTo>
                    <a:pt x="11592941" y="0"/>
                    <a:pt x="11684000" y="91059"/>
                    <a:pt x="11684000" y="203200"/>
                  </a:cubicBezTo>
                  <a:lnTo>
                    <a:pt x="11684000" y="1828800"/>
                  </a:lnTo>
                  <a:cubicBezTo>
                    <a:pt x="11684000" y="1940941"/>
                    <a:pt x="11592941" y="2032000"/>
                    <a:pt x="11480800" y="2032000"/>
                  </a:cubicBezTo>
                  <a:lnTo>
                    <a:pt x="203200" y="2032000"/>
                  </a:lnTo>
                  <a:cubicBezTo>
                    <a:pt x="91059" y="2032000"/>
                    <a:pt x="0" y="1940941"/>
                    <a:pt x="0" y="1828800"/>
                  </a:cubicBezTo>
                  <a:lnTo>
                    <a:pt x="0" y="203200"/>
                  </a:lnTo>
                  <a:cubicBezTo>
                    <a:pt x="0" y="91059"/>
                    <a:pt x="91059" y="0"/>
                    <a:pt x="203200" y="0"/>
                  </a:cubicBezTo>
                  <a:close/>
                </a:path>
              </a:pathLst>
            </a:custGeom>
            <a:solidFill>
              <a:srgbClr val="122620">
                <a:alpha val="4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IN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550" name="Group 20"/>
          <p:cNvGrpSpPr/>
          <p:nvPr/>
        </p:nvGrpSpPr>
        <p:grpSpPr>
          <a:xfrm>
            <a:off x="9448920" y="6657840"/>
            <a:ext cx="8496000" cy="619200"/>
            <a:chOff x="9448920" y="6657840"/>
            <a:chExt cx="8496000" cy="619200"/>
          </a:xfrm>
        </p:grpSpPr>
        <p:sp>
          <p:nvSpPr>
            <p:cNvPr id="551" name="Freeform 21"/>
            <p:cNvSpPr/>
            <p:nvPr/>
          </p:nvSpPr>
          <p:spPr>
            <a:xfrm>
              <a:off x="9448920" y="6743880"/>
              <a:ext cx="8496000" cy="533160"/>
            </a:xfrm>
            <a:custGeom>
              <a:avLst/>
              <a:gdLst>
                <a:gd name="textAreaLeft" fmla="*/ 0 w 8496000"/>
                <a:gd name="textAreaRight" fmla="*/ 8496360 w 8496000"/>
                <a:gd name="textAreaTop" fmla="*/ 0 h 533160"/>
                <a:gd name="textAreaBottom" fmla="*/ 533520 h 533160"/>
              </a:gdLst>
              <a:ahLst/>
              <a:cxnLst/>
              <a:rect l="textAreaLeft" t="textAreaTop" r="textAreaRight" b="textAreaBottom"/>
              <a:pathLst>
                <a:path w="11328400" h="711200">
                  <a:moveTo>
                    <a:pt x="0" y="0"/>
                  </a:moveTo>
                  <a:lnTo>
                    <a:pt x="11328400" y="0"/>
                  </a:lnTo>
                  <a:lnTo>
                    <a:pt x="11328400" y="711200"/>
                  </a:lnTo>
                  <a:lnTo>
                    <a:pt x="0" y="711200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IN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52" name="TextBox 22"/>
            <p:cNvSpPr/>
            <p:nvPr/>
          </p:nvSpPr>
          <p:spPr>
            <a:xfrm>
              <a:off x="9448920" y="6657840"/>
              <a:ext cx="8496000" cy="6188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ctr">
              <a:noAutofit/>
            </a:bodyPr>
            <a:p>
              <a:pPr defTabSz="914400">
                <a:lnSpc>
                  <a:spcPts val="4212"/>
                </a:lnSpc>
              </a:pPr>
              <a:r>
                <a:rPr b="1" lang="en-US" sz="2700" strike="noStrike" u="none">
                  <a:solidFill>
                    <a:srgbClr val="122620"/>
                  </a:solidFill>
                  <a:effectLst/>
                  <a:uFillTx/>
                  <a:latin typeface="Arimo Bold"/>
                  <a:ea typeface="Arimo Bold"/>
                </a:rPr>
                <a:t>Photos</a:t>
              </a:r>
              <a:endParaRPr b="0" lang="en-IN" sz="27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553" name="Group 23"/>
          <p:cNvGrpSpPr/>
          <p:nvPr/>
        </p:nvGrpSpPr>
        <p:grpSpPr>
          <a:xfrm>
            <a:off x="9448920" y="7234200"/>
            <a:ext cx="8419680" cy="423360"/>
            <a:chOff x="9448920" y="7234200"/>
            <a:chExt cx="8419680" cy="423360"/>
          </a:xfrm>
        </p:grpSpPr>
        <p:sp>
          <p:nvSpPr>
            <p:cNvPr id="554" name="Freeform 24"/>
            <p:cNvSpPr/>
            <p:nvPr/>
          </p:nvSpPr>
          <p:spPr>
            <a:xfrm>
              <a:off x="9448920" y="7277040"/>
              <a:ext cx="8419680" cy="380520"/>
            </a:xfrm>
            <a:custGeom>
              <a:avLst/>
              <a:gdLst>
                <a:gd name="textAreaLeft" fmla="*/ 0 w 8419680"/>
                <a:gd name="textAreaRight" fmla="*/ 8420040 w 8419680"/>
                <a:gd name="textAreaTop" fmla="*/ 0 h 380520"/>
                <a:gd name="textAreaBottom" fmla="*/ 380880 h 380520"/>
              </a:gdLst>
              <a:ahLst/>
              <a:cxnLst/>
              <a:rect l="textAreaLeft" t="textAreaTop" r="textAreaRight" b="textAreaBottom"/>
              <a:pathLst>
                <a:path w="11226800" h="508000">
                  <a:moveTo>
                    <a:pt x="0" y="0"/>
                  </a:moveTo>
                  <a:lnTo>
                    <a:pt x="11226800" y="0"/>
                  </a:lnTo>
                  <a:lnTo>
                    <a:pt x="11226800" y="508000"/>
                  </a:lnTo>
                  <a:lnTo>
                    <a:pt x="0" y="508000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IN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55" name="TextBox 25"/>
            <p:cNvSpPr/>
            <p:nvPr/>
          </p:nvSpPr>
          <p:spPr>
            <a:xfrm>
              <a:off x="9448920" y="7234200"/>
              <a:ext cx="8419680" cy="4233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ctr">
              <a:noAutofit/>
            </a:bodyPr>
            <a:p>
              <a:pPr defTabSz="914400">
                <a:lnSpc>
                  <a:spcPts val="3025"/>
                </a:lnSpc>
              </a:pPr>
              <a:r>
                <a:rPr b="0" lang="en-US" sz="2100" strike="noStrike" u="none">
                  <a:solidFill>
                    <a:srgbClr val="403833"/>
                  </a:solidFill>
                  <a:effectLst/>
                  <a:uFillTx/>
                  <a:latin typeface="Arimo"/>
                  <a:ea typeface="Arimo"/>
                </a:rPr>
                <a:t>Yield static values below the 0.2 threshold, triggering rejection.</a:t>
              </a:r>
              <a:endParaRPr b="0" lang="en-IN" sz="21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556" name="Freeform 26"/>
          <p:cNvSpPr/>
          <p:nvPr/>
        </p:nvSpPr>
        <p:spPr>
          <a:xfrm>
            <a:off x="1028880" y="2312640"/>
            <a:ext cx="6459840" cy="6613560"/>
          </a:xfrm>
          <a:custGeom>
            <a:avLst/>
            <a:gdLst>
              <a:gd name="textAreaLeft" fmla="*/ 0 w 6459840"/>
              <a:gd name="textAreaRight" fmla="*/ 6460200 w 6459840"/>
              <a:gd name="textAreaTop" fmla="*/ 0 h 6613560"/>
              <a:gd name="textAreaBottom" fmla="*/ 6613920 h 6613560"/>
            </a:gdLst>
            <a:ahLst/>
            <a:cxnLst/>
            <a:rect l="textAreaLeft" t="textAreaTop" r="textAreaRight" b="textAreaBottom"/>
            <a:pathLst>
              <a:path w="6460194" h="6613929">
                <a:moveTo>
                  <a:pt x="0" y="0"/>
                </a:moveTo>
                <a:lnTo>
                  <a:pt x="6460194" y="0"/>
                </a:lnTo>
                <a:lnTo>
                  <a:pt x="6460194" y="6613929"/>
                </a:lnTo>
                <a:lnTo>
                  <a:pt x="0" y="6613929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IN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pSp>
        <p:nvGrpSpPr>
          <p:cNvPr id="557" name="Group 27"/>
          <p:cNvGrpSpPr/>
          <p:nvPr/>
        </p:nvGrpSpPr>
        <p:grpSpPr>
          <a:xfrm>
            <a:off x="16831440" y="285840"/>
            <a:ext cx="1052280" cy="288360"/>
            <a:chOff x="16831440" y="285840"/>
            <a:chExt cx="1052280" cy="288360"/>
          </a:xfrm>
        </p:grpSpPr>
        <p:grpSp>
          <p:nvGrpSpPr>
            <p:cNvPr id="558" name="Group 28"/>
            <p:cNvGrpSpPr/>
            <p:nvPr/>
          </p:nvGrpSpPr>
          <p:grpSpPr>
            <a:xfrm>
              <a:off x="16831440" y="285840"/>
              <a:ext cx="288000" cy="288360"/>
              <a:chOff x="16831440" y="285840"/>
              <a:chExt cx="288000" cy="288360"/>
            </a:xfrm>
          </p:grpSpPr>
          <p:sp>
            <p:nvSpPr>
              <p:cNvPr id="559" name="Freeform 29"/>
              <p:cNvSpPr/>
              <p:nvPr/>
            </p:nvSpPr>
            <p:spPr>
              <a:xfrm>
                <a:off x="16859880" y="314280"/>
                <a:ext cx="230760" cy="231120"/>
              </a:xfrm>
              <a:custGeom>
                <a:avLst/>
                <a:gdLst>
                  <a:gd name="textAreaLeft" fmla="*/ 0 w 230760"/>
                  <a:gd name="textAreaRight" fmla="*/ 231120 w 230760"/>
                  <a:gd name="textAreaTop" fmla="*/ 0 h 231120"/>
                  <a:gd name="textAreaBottom" fmla="*/ 231480 h 231120"/>
                </a:gdLst>
                <a:ahLst/>
                <a:cxnLst/>
                <a:rect l="textAreaLeft" t="textAreaTop" r="textAreaRight" b="textAreaBottom"/>
                <a:pathLst>
                  <a:path w="308102" h="308610">
                    <a:moveTo>
                      <a:pt x="0" y="154305"/>
                    </a:moveTo>
                    <a:cubicBezTo>
                      <a:pt x="0" y="69088"/>
                      <a:pt x="68961" y="0"/>
                      <a:pt x="154051" y="0"/>
                    </a:cubicBezTo>
                    <a:cubicBezTo>
                      <a:pt x="239141" y="0"/>
                      <a:pt x="308102" y="69088"/>
                      <a:pt x="308102" y="154305"/>
                    </a:cubicBezTo>
                    <a:cubicBezTo>
                      <a:pt x="308102" y="239522"/>
                      <a:pt x="239141" y="308610"/>
                      <a:pt x="154051" y="308610"/>
                    </a:cubicBezTo>
                    <a:cubicBezTo>
                      <a:pt x="68961" y="308610"/>
                      <a:pt x="0" y="239522"/>
                      <a:pt x="0" y="154305"/>
                    </a:cubicBezTo>
                    <a:close/>
                  </a:path>
                </a:pathLst>
              </a:custGeom>
              <a:solidFill>
                <a:srgbClr val="dae3f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IN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560" name="Freeform 30"/>
              <p:cNvSpPr/>
              <p:nvPr/>
            </p:nvSpPr>
            <p:spPr>
              <a:xfrm>
                <a:off x="16831440" y="285840"/>
                <a:ext cx="288000" cy="288360"/>
              </a:xfrm>
              <a:custGeom>
                <a:avLst/>
                <a:gdLst>
                  <a:gd name="textAreaLeft" fmla="*/ 0 w 288000"/>
                  <a:gd name="textAreaRight" fmla="*/ 288360 w 288000"/>
                  <a:gd name="textAreaTop" fmla="*/ 0 h 288360"/>
                  <a:gd name="textAreaBottom" fmla="*/ 288720 h 288360"/>
                </a:gdLst>
                <a:ahLst/>
                <a:cxnLst/>
                <a:rect l="textAreaLeft" t="textAreaTop" r="textAreaRight" b="textAreaBottom"/>
                <a:pathLst>
                  <a:path w="384302" h="384810">
                    <a:moveTo>
                      <a:pt x="0" y="192405"/>
                    </a:moveTo>
                    <a:cubicBezTo>
                      <a:pt x="0" y="86233"/>
                      <a:pt x="85979" y="0"/>
                      <a:pt x="192151" y="0"/>
                    </a:cubicBezTo>
                    <a:lnTo>
                      <a:pt x="192151" y="38100"/>
                    </a:lnTo>
                    <a:lnTo>
                      <a:pt x="192151" y="0"/>
                    </a:lnTo>
                    <a:cubicBezTo>
                      <a:pt x="298323" y="0"/>
                      <a:pt x="384302" y="86233"/>
                      <a:pt x="384302" y="192405"/>
                    </a:cubicBezTo>
                    <a:cubicBezTo>
                      <a:pt x="384302" y="298577"/>
                      <a:pt x="298323" y="384810"/>
                      <a:pt x="192151" y="384810"/>
                    </a:cubicBezTo>
                    <a:lnTo>
                      <a:pt x="192151" y="346710"/>
                    </a:lnTo>
                    <a:lnTo>
                      <a:pt x="192151" y="384810"/>
                    </a:lnTo>
                    <a:cubicBezTo>
                      <a:pt x="85979" y="384810"/>
                      <a:pt x="0" y="298577"/>
                      <a:pt x="0" y="192405"/>
                    </a:cubicBezTo>
                    <a:lnTo>
                      <a:pt x="38100" y="192405"/>
                    </a:lnTo>
                    <a:lnTo>
                      <a:pt x="69850" y="213487"/>
                    </a:lnTo>
                    <a:cubicBezTo>
                      <a:pt x="60579" y="227457"/>
                      <a:pt x="43180" y="233680"/>
                      <a:pt x="27051" y="228854"/>
                    </a:cubicBezTo>
                    <a:cubicBezTo>
                      <a:pt x="10922" y="224028"/>
                      <a:pt x="0" y="209169"/>
                      <a:pt x="0" y="192405"/>
                    </a:cubicBezTo>
                    <a:moveTo>
                      <a:pt x="76200" y="192405"/>
                    </a:moveTo>
                    <a:lnTo>
                      <a:pt x="38100" y="192405"/>
                    </a:lnTo>
                    <a:lnTo>
                      <a:pt x="6350" y="171323"/>
                    </a:lnTo>
                    <a:cubicBezTo>
                      <a:pt x="15621" y="157353"/>
                      <a:pt x="33020" y="151130"/>
                      <a:pt x="49149" y="155956"/>
                    </a:cubicBezTo>
                    <a:cubicBezTo>
                      <a:pt x="65278" y="160782"/>
                      <a:pt x="76200" y="175641"/>
                      <a:pt x="76200" y="192405"/>
                    </a:cubicBezTo>
                    <a:cubicBezTo>
                      <a:pt x="76200" y="256667"/>
                      <a:pt x="128143" y="308610"/>
                      <a:pt x="192151" y="308610"/>
                    </a:cubicBezTo>
                    <a:cubicBezTo>
                      <a:pt x="256159" y="308610"/>
                      <a:pt x="308102" y="256667"/>
                      <a:pt x="308102" y="192405"/>
                    </a:cubicBezTo>
                    <a:lnTo>
                      <a:pt x="346202" y="192405"/>
                    </a:lnTo>
                    <a:lnTo>
                      <a:pt x="308102" y="192405"/>
                    </a:lnTo>
                    <a:cubicBezTo>
                      <a:pt x="308102" y="128143"/>
                      <a:pt x="256159" y="76200"/>
                      <a:pt x="192151" y="76200"/>
                    </a:cubicBezTo>
                    <a:lnTo>
                      <a:pt x="192151" y="38100"/>
                    </a:lnTo>
                    <a:lnTo>
                      <a:pt x="192151" y="76200"/>
                    </a:lnTo>
                    <a:cubicBezTo>
                      <a:pt x="128143" y="76200"/>
                      <a:pt x="76200" y="128143"/>
                      <a:pt x="76200" y="192405"/>
                    </a:cubicBezTo>
                    <a:close/>
                  </a:path>
                </a:pathLst>
              </a:custGeom>
              <a:solidFill>
                <a:srgbClr val="3c2b2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IN" sz="18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</p:grpSp>
        <p:grpSp>
          <p:nvGrpSpPr>
            <p:cNvPr id="561" name="Group 31"/>
            <p:cNvGrpSpPr/>
            <p:nvPr/>
          </p:nvGrpSpPr>
          <p:grpSpPr>
            <a:xfrm>
              <a:off x="17213400" y="285840"/>
              <a:ext cx="288000" cy="288360"/>
              <a:chOff x="17213400" y="285840"/>
              <a:chExt cx="288000" cy="288360"/>
            </a:xfrm>
          </p:grpSpPr>
          <p:sp>
            <p:nvSpPr>
              <p:cNvPr id="562" name="Freeform 32"/>
              <p:cNvSpPr/>
              <p:nvPr/>
            </p:nvSpPr>
            <p:spPr>
              <a:xfrm>
                <a:off x="17242200" y="314280"/>
                <a:ext cx="230760" cy="231120"/>
              </a:xfrm>
              <a:custGeom>
                <a:avLst/>
                <a:gdLst>
                  <a:gd name="textAreaLeft" fmla="*/ 0 w 230760"/>
                  <a:gd name="textAreaRight" fmla="*/ 231120 w 230760"/>
                  <a:gd name="textAreaTop" fmla="*/ 0 h 231120"/>
                  <a:gd name="textAreaBottom" fmla="*/ 231480 h 231120"/>
                </a:gdLst>
                <a:ahLst/>
                <a:cxnLst/>
                <a:rect l="textAreaLeft" t="textAreaTop" r="textAreaRight" b="textAreaBottom"/>
                <a:pathLst>
                  <a:path w="308102" h="308610">
                    <a:moveTo>
                      <a:pt x="0" y="154305"/>
                    </a:moveTo>
                    <a:cubicBezTo>
                      <a:pt x="0" y="69088"/>
                      <a:pt x="68961" y="0"/>
                      <a:pt x="154051" y="0"/>
                    </a:cubicBezTo>
                    <a:cubicBezTo>
                      <a:pt x="239141" y="0"/>
                      <a:pt x="308102" y="69088"/>
                      <a:pt x="308102" y="154305"/>
                    </a:cubicBezTo>
                    <a:cubicBezTo>
                      <a:pt x="308102" y="239522"/>
                      <a:pt x="239141" y="308610"/>
                      <a:pt x="154051" y="308610"/>
                    </a:cubicBezTo>
                    <a:cubicBezTo>
                      <a:pt x="68961" y="308610"/>
                      <a:pt x="0" y="239522"/>
                      <a:pt x="0" y="154305"/>
                    </a:cubicBezTo>
                    <a:close/>
                  </a:path>
                </a:pathLst>
              </a:custGeom>
              <a:solidFill>
                <a:srgbClr val="dae3f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IN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563" name="Freeform 33"/>
              <p:cNvSpPr/>
              <p:nvPr/>
            </p:nvSpPr>
            <p:spPr>
              <a:xfrm>
                <a:off x="17213400" y="285840"/>
                <a:ext cx="288000" cy="288360"/>
              </a:xfrm>
              <a:custGeom>
                <a:avLst/>
                <a:gdLst>
                  <a:gd name="textAreaLeft" fmla="*/ 0 w 288000"/>
                  <a:gd name="textAreaRight" fmla="*/ 288360 w 288000"/>
                  <a:gd name="textAreaTop" fmla="*/ 0 h 288360"/>
                  <a:gd name="textAreaBottom" fmla="*/ 288720 h 288360"/>
                </a:gdLst>
                <a:ahLst/>
                <a:cxnLst/>
                <a:rect l="textAreaLeft" t="textAreaTop" r="textAreaRight" b="textAreaBottom"/>
                <a:pathLst>
                  <a:path w="384302" h="384810">
                    <a:moveTo>
                      <a:pt x="0" y="192405"/>
                    </a:moveTo>
                    <a:cubicBezTo>
                      <a:pt x="0" y="86233"/>
                      <a:pt x="85979" y="0"/>
                      <a:pt x="192151" y="0"/>
                    </a:cubicBezTo>
                    <a:lnTo>
                      <a:pt x="192151" y="38100"/>
                    </a:lnTo>
                    <a:lnTo>
                      <a:pt x="192151" y="0"/>
                    </a:lnTo>
                    <a:cubicBezTo>
                      <a:pt x="298323" y="0"/>
                      <a:pt x="384302" y="86233"/>
                      <a:pt x="384302" y="192405"/>
                    </a:cubicBezTo>
                    <a:cubicBezTo>
                      <a:pt x="384302" y="298577"/>
                      <a:pt x="298323" y="384810"/>
                      <a:pt x="192151" y="384810"/>
                    </a:cubicBezTo>
                    <a:lnTo>
                      <a:pt x="192151" y="346710"/>
                    </a:lnTo>
                    <a:lnTo>
                      <a:pt x="192151" y="384810"/>
                    </a:lnTo>
                    <a:cubicBezTo>
                      <a:pt x="85979" y="384810"/>
                      <a:pt x="0" y="298577"/>
                      <a:pt x="0" y="192405"/>
                    </a:cubicBezTo>
                    <a:lnTo>
                      <a:pt x="38100" y="192405"/>
                    </a:lnTo>
                    <a:lnTo>
                      <a:pt x="69850" y="213487"/>
                    </a:lnTo>
                    <a:cubicBezTo>
                      <a:pt x="60579" y="227457"/>
                      <a:pt x="43180" y="233680"/>
                      <a:pt x="27051" y="228854"/>
                    </a:cubicBezTo>
                    <a:cubicBezTo>
                      <a:pt x="10922" y="224028"/>
                      <a:pt x="0" y="209169"/>
                      <a:pt x="0" y="192405"/>
                    </a:cubicBezTo>
                    <a:moveTo>
                      <a:pt x="76200" y="192405"/>
                    </a:moveTo>
                    <a:lnTo>
                      <a:pt x="38100" y="192405"/>
                    </a:lnTo>
                    <a:lnTo>
                      <a:pt x="6350" y="171323"/>
                    </a:lnTo>
                    <a:cubicBezTo>
                      <a:pt x="15621" y="157353"/>
                      <a:pt x="33020" y="151130"/>
                      <a:pt x="49149" y="155956"/>
                    </a:cubicBezTo>
                    <a:cubicBezTo>
                      <a:pt x="65278" y="160782"/>
                      <a:pt x="76200" y="175641"/>
                      <a:pt x="76200" y="192405"/>
                    </a:cubicBezTo>
                    <a:cubicBezTo>
                      <a:pt x="76200" y="256667"/>
                      <a:pt x="128143" y="308610"/>
                      <a:pt x="192151" y="308610"/>
                    </a:cubicBezTo>
                    <a:cubicBezTo>
                      <a:pt x="256159" y="308610"/>
                      <a:pt x="308102" y="256667"/>
                      <a:pt x="308102" y="192405"/>
                    </a:cubicBezTo>
                    <a:lnTo>
                      <a:pt x="346202" y="192405"/>
                    </a:lnTo>
                    <a:lnTo>
                      <a:pt x="308102" y="192405"/>
                    </a:lnTo>
                    <a:cubicBezTo>
                      <a:pt x="308102" y="128143"/>
                      <a:pt x="256159" y="76200"/>
                      <a:pt x="192151" y="76200"/>
                    </a:cubicBezTo>
                    <a:lnTo>
                      <a:pt x="192151" y="38100"/>
                    </a:lnTo>
                    <a:lnTo>
                      <a:pt x="192151" y="76200"/>
                    </a:lnTo>
                    <a:cubicBezTo>
                      <a:pt x="128143" y="76200"/>
                      <a:pt x="76200" y="128143"/>
                      <a:pt x="76200" y="192405"/>
                    </a:cubicBezTo>
                    <a:close/>
                  </a:path>
                </a:pathLst>
              </a:custGeom>
              <a:solidFill>
                <a:srgbClr val="3c2b2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IN" sz="18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</p:grpSp>
        <p:grpSp>
          <p:nvGrpSpPr>
            <p:cNvPr id="564" name="Group 34"/>
            <p:cNvGrpSpPr/>
            <p:nvPr/>
          </p:nvGrpSpPr>
          <p:grpSpPr>
            <a:xfrm>
              <a:off x="17595720" y="285840"/>
              <a:ext cx="288000" cy="288360"/>
              <a:chOff x="17595720" y="285840"/>
              <a:chExt cx="288000" cy="288360"/>
            </a:xfrm>
          </p:grpSpPr>
          <p:sp>
            <p:nvSpPr>
              <p:cNvPr id="565" name="Freeform 35"/>
              <p:cNvSpPr/>
              <p:nvPr/>
            </p:nvSpPr>
            <p:spPr>
              <a:xfrm>
                <a:off x="17624160" y="314280"/>
                <a:ext cx="230760" cy="231120"/>
              </a:xfrm>
              <a:custGeom>
                <a:avLst/>
                <a:gdLst>
                  <a:gd name="textAreaLeft" fmla="*/ 0 w 230760"/>
                  <a:gd name="textAreaRight" fmla="*/ 231120 w 230760"/>
                  <a:gd name="textAreaTop" fmla="*/ 0 h 231120"/>
                  <a:gd name="textAreaBottom" fmla="*/ 231480 h 231120"/>
                </a:gdLst>
                <a:ahLst/>
                <a:cxnLst/>
                <a:rect l="textAreaLeft" t="textAreaTop" r="textAreaRight" b="textAreaBottom"/>
                <a:pathLst>
                  <a:path w="308102" h="308610">
                    <a:moveTo>
                      <a:pt x="0" y="154305"/>
                    </a:moveTo>
                    <a:cubicBezTo>
                      <a:pt x="0" y="69088"/>
                      <a:pt x="68961" y="0"/>
                      <a:pt x="154051" y="0"/>
                    </a:cubicBezTo>
                    <a:cubicBezTo>
                      <a:pt x="239141" y="0"/>
                      <a:pt x="308102" y="69088"/>
                      <a:pt x="308102" y="154305"/>
                    </a:cubicBezTo>
                    <a:cubicBezTo>
                      <a:pt x="308102" y="239522"/>
                      <a:pt x="239141" y="308610"/>
                      <a:pt x="154051" y="308610"/>
                    </a:cubicBezTo>
                    <a:cubicBezTo>
                      <a:pt x="68961" y="308610"/>
                      <a:pt x="0" y="239522"/>
                      <a:pt x="0" y="154305"/>
                    </a:cubicBezTo>
                    <a:close/>
                  </a:path>
                </a:pathLst>
              </a:custGeom>
              <a:solidFill>
                <a:srgbClr val="dae3f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IN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566" name="Freeform 36"/>
              <p:cNvSpPr/>
              <p:nvPr/>
            </p:nvSpPr>
            <p:spPr>
              <a:xfrm>
                <a:off x="17595720" y="285840"/>
                <a:ext cx="288000" cy="288360"/>
              </a:xfrm>
              <a:custGeom>
                <a:avLst/>
                <a:gdLst>
                  <a:gd name="textAreaLeft" fmla="*/ 0 w 288000"/>
                  <a:gd name="textAreaRight" fmla="*/ 288360 w 288000"/>
                  <a:gd name="textAreaTop" fmla="*/ 0 h 288360"/>
                  <a:gd name="textAreaBottom" fmla="*/ 288720 h 288360"/>
                </a:gdLst>
                <a:ahLst/>
                <a:cxnLst/>
                <a:rect l="textAreaLeft" t="textAreaTop" r="textAreaRight" b="textAreaBottom"/>
                <a:pathLst>
                  <a:path w="384302" h="384810">
                    <a:moveTo>
                      <a:pt x="0" y="192405"/>
                    </a:moveTo>
                    <a:cubicBezTo>
                      <a:pt x="0" y="86233"/>
                      <a:pt x="85979" y="0"/>
                      <a:pt x="192151" y="0"/>
                    </a:cubicBezTo>
                    <a:lnTo>
                      <a:pt x="192151" y="38100"/>
                    </a:lnTo>
                    <a:lnTo>
                      <a:pt x="192151" y="0"/>
                    </a:lnTo>
                    <a:cubicBezTo>
                      <a:pt x="298323" y="0"/>
                      <a:pt x="384302" y="86233"/>
                      <a:pt x="384302" y="192405"/>
                    </a:cubicBezTo>
                    <a:cubicBezTo>
                      <a:pt x="384302" y="298577"/>
                      <a:pt x="298323" y="384810"/>
                      <a:pt x="192151" y="384810"/>
                    </a:cubicBezTo>
                    <a:lnTo>
                      <a:pt x="192151" y="346710"/>
                    </a:lnTo>
                    <a:lnTo>
                      <a:pt x="192151" y="384810"/>
                    </a:lnTo>
                    <a:cubicBezTo>
                      <a:pt x="85979" y="384810"/>
                      <a:pt x="0" y="298577"/>
                      <a:pt x="0" y="192405"/>
                    </a:cubicBezTo>
                    <a:lnTo>
                      <a:pt x="38100" y="192405"/>
                    </a:lnTo>
                    <a:lnTo>
                      <a:pt x="69850" y="213487"/>
                    </a:lnTo>
                    <a:cubicBezTo>
                      <a:pt x="60579" y="227457"/>
                      <a:pt x="43180" y="233680"/>
                      <a:pt x="27051" y="228854"/>
                    </a:cubicBezTo>
                    <a:cubicBezTo>
                      <a:pt x="10922" y="224028"/>
                      <a:pt x="0" y="209169"/>
                      <a:pt x="0" y="192405"/>
                    </a:cubicBezTo>
                    <a:moveTo>
                      <a:pt x="76200" y="192405"/>
                    </a:moveTo>
                    <a:lnTo>
                      <a:pt x="38100" y="192405"/>
                    </a:lnTo>
                    <a:lnTo>
                      <a:pt x="6350" y="171323"/>
                    </a:lnTo>
                    <a:cubicBezTo>
                      <a:pt x="15621" y="157353"/>
                      <a:pt x="33020" y="151130"/>
                      <a:pt x="49149" y="155956"/>
                    </a:cubicBezTo>
                    <a:cubicBezTo>
                      <a:pt x="65278" y="160782"/>
                      <a:pt x="76200" y="175641"/>
                      <a:pt x="76200" y="192405"/>
                    </a:cubicBezTo>
                    <a:cubicBezTo>
                      <a:pt x="76200" y="256667"/>
                      <a:pt x="128143" y="308610"/>
                      <a:pt x="192151" y="308610"/>
                    </a:cubicBezTo>
                    <a:cubicBezTo>
                      <a:pt x="256159" y="308610"/>
                      <a:pt x="308102" y="256667"/>
                      <a:pt x="308102" y="192405"/>
                    </a:cubicBezTo>
                    <a:lnTo>
                      <a:pt x="346202" y="192405"/>
                    </a:lnTo>
                    <a:lnTo>
                      <a:pt x="308102" y="192405"/>
                    </a:lnTo>
                    <a:cubicBezTo>
                      <a:pt x="308102" y="128143"/>
                      <a:pt x="256159" y="76200"/>
                      <a:pt x="192151" y="76200"/>
                    </a:cubicBezTo>
                    <a:lnTo>
                      <a:pt x="192151" y="38100"/>
                    </a:lnTo>
                    <a:lnTo>
                      <a:pt x="192151" y="76200"/>
                    </a:lnTo>
                    <a:cubicBezTo>
                      <a:pt x="128143" y="76200"/>
                      <a:pt x="76200" y="128143"/>
                      <a:pt x="76200" y="192405"/>
                    </a:cubicBezTo>
                    <a:close/>
                  </a:path>
                </a:pathLst>
              </a:custGeom>
              <a:solidFill>
                <a:srgbClr val="3c2b2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IN" sz="18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</p:grpSp>
      </p:grpSp>
    </p:spTree>
  </p:cSld>
  <p:transition>
    <p:fade/>
  </p:transition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3f4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7" name="Group 2"/>
          <p:cNvGrpSpPr/>
          <p:nvPr/>
        </p:nvGrpSpPr>
        <p:grpSpPr>
          <a:xfrm>
            <a:off x="-45720" y="1080"/>
            <a:ext cx="18353520" cy="10287720"/>
            <a:chOff x="-45720" y="1080"/>
            <a:chExt cx="18353520" cy="10287720"/>
          </a:xfrm>
        </p:grpSpPr>
        <p:sp>
          <p:nvSpPr>
            <p:cNvPr id="568" name="Freeform 3"/>
            <p:cNvSpPr/>
            <p:nvPr/>
          </p:nvSpPr>
          <p:spPr>
            <a:xfrm>
              <a:off x="-45720" y="1080"/>
              <a:ext cx="18353520" cy="10287720"/>
            </a:xfrm>
            <a:custGeom>
              <a:avLst/>
              <a:gdLst>
                <a:gd name="textAreaLeft" fmla="*/ 0 w 18353520"/>
                <a:gd name="textAreaRight" fmla="*/ 18353880 w 18353520"/>
                <a:gd name="textAreaTop" fmla="*/ 0 h 10287720"/>
                <a:gd name="textAreaBottom" fmla="*/ 10288080 h 10287720"/>
              </a:gdLst>
              <a:ahLst/>
              <a:cxnLst/>
              <a:rect l="textAreaLeft" t="textAreaTop" r="textAreaRight" b="textAreaBottom"/>
              <a:pathLst>
                <a:path w="24471630" h="13717270">
                  <a:moveTo>
                    <a:pt x="0" y="0"/>
                  </a:moveTo>
                  <a:lnTo>
                    <a:pt x="24471630" y="0"/>
                  </a:lnTo>
                  <a:lnTo>
                    <a:pt x="24471630" y="13717270"/>
                  </a:lnTo>
                  <a:lnTo>
                    <a:pt x="0" y="13717270"/>
                  </a:lnTo>
                  <a:close/>
                </a:path>
              </a:pathLst>
            </a:custGeom>
            <a:solidFill>
              <a:srgbClr val="ffde5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IN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569" name="Group 4"/>
          <p:cNvGrpSpPr/>
          <p:nvPr/>
        </p:nvGrpSpPr>
        <p:grpSpPr>
          <a:xfrm>
            <a:off x="38160" y="393480"/>
            <a:ext cx="18211320" cy="1063440"/>
            <a:chOff x="38160" y="393480"/>
            <a:chExt cx="18211320" cy="1063440"/>
          </a:xfrm>
        </p:grpSpPr>
        <p:sp>
          <p:nvSpPr>
            <p:cNvPr id="570" name="Freeform 5"/>
            <p:cNvSpPr/>
            <p:nvPr/>
          </p:nvSpPr>
          <p:spPr>
            <a:xfrm>
              <a:off x="38160" y="393480"/>
              <a:ext cx="18211320" cy="1063440"/>
            </a:xfrm>
            <a:custGeom>
              <a:avLst/>
              <a:gdLst>
                <a:gd name="textAreaLeft" fmla="*/ 0 w 18211320"/>
                <a:gd name="textAreaRight" fmla="*/ 18211680 w 18211320"/>
                <a:gd name="textAreaTop" fmla="*/ 0 h 1063440"/>
                <a:gd name="textAreaBottom" fmla="*/ 1063800 h 1063440"/>
              </a:gdLst>
              <a:ahLst/>
              <a:cxnLst/>
              <a:rect l="textAreaLeft" t="textAreaTop" r="textAreaRight" b="textAreaBottom"/>
              <a:pathLst>
                <a:path w="24282400" h="1418473">
                  <a:moveTo>
                    <a:pt x="0" y="0"/>
                  </a:moveTo>
                  <a:lnTo>
                    <a:pt x="24282400" y="0"/>
                  </a:lnTo>
                  <a:lnTo>
                    <a:pt x="24282400" y="1418473"/>
                  </a:lnTo>
                  <a:lnTo>
                    <a:pt x="0" y="1418473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IN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71" name="TextBox 6"/>
            <p:cNvSpPr/>
            <p:nvPr/>
          </p:nvSpPr>
          <p:spPr>
            <a:xfrm>
              <a:off x="38160" y="436320"/>
              <a:ext cx="18211320" cy="10206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ctr">
              <a:noAutofit/>
            </a:bodyPr>
            <a:p>
              <a:pPr algn="ctr" defTabSz="914400">
                <a:lnSpc>
                  <a:spcPts val="5831"/>
                </a:lnSpc>
              </a:pPr>
              <a:r>
                <a:rPr b="1" lang="en-US" sz="5400" strike="noStrike" u="none">
                  <a:solidFill>
                    <a:srgbClr val="122620"/>
                  </a:solidFill>
                  <a:effectLst/>
                  <a:uFillTx/>
                  <a:latin typeface="Noto Sans Bold"/>
                  <a:ea typeface="Noto Sans Bold"/>
                </a:rPr>
                <a:t>Multi-Face Surveillance</a:t>
              </a:r>
              <a:endParaRPr b="0" lang="en-IN" sz="5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572" name="Group 7"/>
          <p:cNvGrpSpPr/>
          <p:nvPr/>
        </p:nvGrpSpPr>
        <p:grpSpPr>
          <a:xfrm>
            <a:off x="228600" y="1538280"/>
            <a:ext cx="17830440" cy="604440"/>
            <a:chOff x="228600" y="1538280"/>
            <a:chExt cx="17830440" cy="604440"/>
          </a:xfrm>
        </p:grpSpPr>
        <p:sp>
          <p:nvSpPr>
            <p:cNvPr id="573" name="Freeform 8"/>
            <p:cNvSpPr/>
            <p:nvPr/>
          </p:nvSpPr>
          <p:spPr>
            <a:xfrm>
              <a:off x="228600" y="1609560"/>
              <a:ext cx="17830440" cy="533160"/>
            </a:xfrm>
            <a:custGeom>
              <a:avLst/>
              <a:gdLst>
                <a:gd name="textAreaLeft" fmla="*/ 0 w 17830440"/>
                <a:gd name="textAreaRight" fmla="*/ 17830800 w 17830440"/>
                <a:gd name="textAreaTop" fmla="*/ 0 h 533160"/>
                <a:gd name="textAreaBottom" fmla="*/ 533520 h 533160"/>
              </a:gdLst>
              <a:ahLst/>
              <a:cxnLst/>
              <a:rect l="textAreaLeft" t="textAreaTop" r="textAreaRight" b="textAreaBottom"/>
              <a:pathLst>
                <a:path w="23774400" h="711200">
                  <a:moveTo>
                    <a:pt x="0" y="0"/>
                  </a:moveTo>
                  <a:lnTo>
                    <a:pt x="23774400" y="0"/>
                  </a:lnTo>
                  <a:lnTo>
                    <a:pt x="23774400" y="711200"/>
                  </a:lnTo>
                  <a:lnTo>
                    <a:pt x="0" y="711200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IN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74" name="TextBox 9"/>
            <p:cNvSpPr/>
            <p:nvPr/>
          </p:nvSpPr>
          <p:spPr>
            <a:xfrm>
              <a:off x="228600" y="1538280"/>
              <a:ext cx="17830440" cy="6044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ctr">
              <a:noAutofit/>
            </a:bodyPr>
            <a:p>
              <a:pPr algn="ctr" defTabSz="914400">
                <a:lnSpc>
                  <a:spcPts val="3745"/>
                </a:lnSpc>
              </a:pPr>
              <a:r>
                <a:rPr b="0" lang="en-US" sz="2400" strike="noStrike" u="none">
                  <a:solidFill>
                    <a:srgbClr val="403833"/>
                  </a:solidFill>
                  <a:effectLst/>
                  <a:uFillTx/>
                  <a:latin typeface="Arimo"/>
                  <a:ea typeface="Arimo"/>
                </a:rPr>
                <a:t>Processes up to </a:t>
              </a:r>
              <a:r>
                <a:rPr b="1" lang="en-US" sz="2400" strike="noStrike" u="none">
                  <a:solidFill>
                    <a:srgbClr val="e9792e"/>
                  </a:solidFill>
                  <a:effectLst/>
                  <a:uFillTx/>
                  <a:latin typeface="Arimo Bold"/>
                  <a:ea typeface="Arimo Bold"/>
                </a:rPr>
                <a:t>5 faces</a:t>
              </a:r>
              <a:r>
                <a:rPr b="0" lang="en-US" sz="2400" strike="noStrike" u="none">
                  <a:solidFill>
                    <a:srgbClr val="403833"/>
                  </a:solidFill>
                  <a:effectLst/>
                  <a:uFillTx/>
                  <a:latin typeface="Arimo"/>
                  <a:ea typeface="Arimo"/>
                </a:rPr>
                <a:t> simultaneously at </a:t>
              </a:r>
              <a:r>
                <a:rPr b="1" lang="en-US" sz="2400" strike="noStrike" u="none">
                  <a:solidFill>
                    <a:srgbClr val="e9792e"/>
                  </a:solidFill>
                  <a:effectLst/>
                  <a:uFillTx/>
                  <a:latin typeface="Arimo Bold"/>
                  <a:ea typeface="Arimo Bold"/>
                </a:rPr>
                <a:t>5 FPS</a:t>
              </a:r>
              <a:r>
                <a:rPr b="0" lang="en-US" sz="2400" strike="noStrike" u="none">
                  <a:solidFill>
                    <a:srgbClr val="403833"/>
                  </a:solidFill>
                  <a:effectLst/>
                  <a:uFillTx/>
                  <a:latin typeface="Arimo"/>
                  <a:ea typeface="Arimo"/>
                </a:rPr>
                <a:t> on CPU.</a:t>
              </a:r>
              <a:endParaRPr b="0" lang="en-IN" sz="2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575" name="Freeform 10"/>
          <p:cNvSpPr/>
          <p:nvPr/>
        </p:nvSpPr>
        <p:spPr>
          <a:xfrm>
            <a:off x="5427360" y="2295360"/>
            <a:ext cx="7407000" cy="6962400"/>
          </a:xfrm>
          <a:custGeom>
            <a:avLst/>
            <a:gdLst>
              <a:gd name="textAreaLeft" fmla="*/ 0 w 7407000"/>
              <a:gd name="textAreaRight" fmla="*/ 7407360 w 7407000"/>
              <a:gd name="textAreaTop" fmla="*/ 0 h 6962400"/>
              <a:gd name="textAreaBottom" fmla="*/ 6962760 h 6962400"/>
            </a:gdLst>
            <a:ahLst/>
            <a:cxnLst/>
            <a:rect l="textAreaLeft" t="textAreaTop" r="textAreaRight" b="textAreaBottom"/>
            <a:pathLst>
              <a:path w="7407207" h="6962775">
                <a:moveTo>
                  <a:pt x="0" y="0"/>
                </a:moveTo>
                <a:lnTo>
                  <a:pt x="7407207" y="0"/>
                </a:lnTo>
                <a:lnTo>
                  <a:pt x="7407207" y="6962775"/>
                </a:lnTo>
                <a:lnTo>
                  <a:pt x="0" y="6962775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cap="rnd" w="381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IN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pSp>
        <p:nvGrpSpPr>
          <p:cNvPr id="576" name="Group 11"/>
          <p:cNvGrpSpPr/>
          <p:nvPr/>
        </p:nvGrpSpPr>
        <p:grpSpPr>
          <a:xfrm>
            <a:off x="16831440" y="285840"/>
            <a:ext cx="1052280" cy="288360"/>
            <a:chOff x="16831440" y="285840"/>
            <a:chExt cx="1052280" cy="288360"/>
          </a:xfrm>
        </p:grpSpPr>
        <p:grpSp>
          <p:nvGrpSpPr>
            <p:cNvPr id="577" name="Group 12"/>
            <p:cNvGrpSpPr/>
            <p:nvPr/>
          </p:nvGrpSpPr>
          <p:grpSpPr>
            <a:xfrm>
              <a:off x="16831440" y="285840"/>
              <a:ext cx="288000" cy="288360"/>
              <a:chOff x="16831440" y="285840"/>
              <a:chExt cx="288000" cy="288360"/>
            </a:xfrm>
          </p:grpSpPr>
          <p:sp>
            <p:nvSpPr>
              <p:cNvPr id="578" name="Freeform 13"/>
              <p:cNvSpPr/>
              <p:nvPr/>
            </p:nvSpPr>
            <p:spPr>
              <a:xfrm>
                <a:off x="16859880" y="314280"/>
                <a:ext cx="230760" cy="231120"/>
              </a:xfrm>
              <a:custGeom>
                <a:avLst/>
                <a:gdLst>
                  <a:gd name="textAreaLeft" fmla="*/ 0 w 230760"/>
                  <a:gd name="textAreaRight" fmla="*/ 231120 w 230760"/>
                  <a:gd name="textAreaTop" fmla="*/ 0 h 231120"/>
                  <a:gd name="textAreaBottom" fmla="*/ 231480 h 231120"/>
                </a:gdLst>
                <a:ahLst/>
                <a:cxnLst/>
                <a:rect l="textAreaLeft" t="textAreaTop" r="textAreaRight" b="textAreaBottom"/>
                <a:pathLst>
                  <a:path w="308102" h="308610">
                    <a:moveTo>
                      <a:pt x="0" y="154305"/>
                    </a:moveTo>
                    <a:cubicBezTo>
                      <a:pt x="0" y="69088"/>
                      <a:pt x="68961" y="0"/>
                      <a:pt x="154051" y="0"/>
                    </a:cubicBezTo>
                    <a:cubicBezTo>
                      <a:pt x="239141" y="0"/>
                      <a:pt x="308102" y="69088"/>
                      <a:pt x="308102" y="154305"/>
                    </a:cubicBezTo>
                    <a:cubicBezTo>
                      <a:pt x="308102" y="239522"/>
                      <a:pt x="239141" y="308610"/>
                      <a:pt x="154051" y="308610"/>
                    </a:cubicBezTo>
                    <a:cubicBezTo>
                      <a:pt x="68961" y="308610"/>
                      <a:pt x="0" y="239522"/>
                      <a:pt x="0" y="154305"/>
                    </a:cubicBezTo>
                    <a:close/>
                  </a:path>
                </a:pathLst>
              </a:custGeom>
              <a:solidFill>
                <a:srgbClr val="dae3f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IN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579" name="Freeform 14"/>
              <p:cNvSpPr/>
              <p:nvPr/>
            </p:nvSpPr>
            <p:spPr>
              <a:xfrm>
                <a:off x="16831440" y="285840"/>
                <a:ext cx="288000" cy="288360"/>
              </a:xfrm>
              <a:custGeom>
                <a:avLst/>
                <a:gdLst>
                  <a:gd name="textAreaLeft" fmla="*/ 0 w 288000"/>
                  <a:gd name="textAreaRight" fmla="*/ 288360 w 288000"/>
                  <a:gd name="textAreaTop" fmla="*/ 0 h 288360"/>
                  <a:gd name="textAreaBottom" fmla="*/ 288720 h 288360"/>
                </a:gdLst>
                <a:ahLst/>
                <a:cxnLst/>
                <a:rect l="textAreaLeft" t="textAreaTop" r="textAreaRight" b="textAreaBottom"/>
                <a:pathLst>
                  <a:path w="384302" h="384810">
                    <a:moveTo>
                      <a:pt x="0" y="192405"/>
                    </a:moveTo>
                    <a:cubicBezTo>
                      <a:pt x="0" y="86233"/>
                      <a:pt x="85979" y="0"/>
                      <a:pt x="192151" y="0"/>
                    </a:cubicBezTo>
                    <a:lnTo>
                      <a:pt x="192151" y="38100"/>
                    </a:lnTo>
                    <a:lnTo>
                      <a:pt x="192151" y="0"/>
                    </a:lnTo>
                    <a:cubicBezTo>
                      <a:pt x="298323" y="0"/>
                      <a:pt x="384302" y="86233"/>
                      <a:pt x="384302" y="192405"/>
                    </a:cubicBezTo>
                    <a:cubicBezTo>
                      <a:pt x="384302" y="298577"/>
                      <a:pt x="298323" y="384810"/>
                      <a:pt x="192151" y="384810"/>
                    </a:cubicBezTo>
                    <a:lnTo>
                      <a:pt x="192151" y="346710"/>
                    </a:lnTo>
                    <a:lnTo>
                      <a:pt x="192151" y="384810"/>
                    </a:lnTo>
                    <a:cubicBezTo>
                      <a:pt x="85979" y="384810"/>
                      <a:pt x="0" y="298577"/>
                      <a:pt x="0" y="192405"/>
                    </a:cubicBezTo>
                    <a:lnTo>
                      <a:pt x="38100" y="192405"/>
                    </a:lnTo>
                    <a:lnTo>
                      <a:pt x="69850" y="213487"/>
                    </a:lnTo>
                    <a:cubicBezTo>
                      <a:pt x="60579" y="227457"/>
                      <a:pt x="43180" y="233680"/>
                      <a:pt x="27051" y="228854"/>
                    </a:cubicBezTo>
                    <a:cubicBezTo>
                      <a:pt x="10922" y="224028"/>
                      <a:pt x="0" y="209169"/>
                      <a:pt x="0" y="192405"/>
                    </a:cubicBezTo>
                    <a:moveTo>
                      <a:pt x="76200" y="192405"/>
                    </a:moveTo>
                    <a:lnTo>
                      <a:pt x="38100" y="192405"/>
                    </a:lnTo>
                    <a:lnTo>
                      <a:pt x="6350" y="171323"/>
                    </a:lnTo>
                    <a:cubicBezTo>
                      <a:pt x="15621" y="157353"/>
                      <a:pt x="33020" y="151130"/>
                      <a:pt x="49149" y="155956"/>
                    </a:cubicBezTo>
                    <a:cubicBezTo>
                      <a:pt x="65278" y="160782"/>
                      <a:pt x="76200" y="175641"/>
                      <a:pt x="76200" y="192405"/>
                    </a:cubicBezTo>
                    <a:cubicBezTo>
                      <a:pt x="76200" y="256667"/>
                      <a:pt x="128143" y="308610"/>
                      <a:pt x="192151" y="308610"/>
                    </a:cubicBezTo>
                    <a:cubicBezTo>
                      <a:pt x="256159" y="308610"/>
                      <a:pt x="308102" y="256667"/>
                      <a:pt x="308102" y="192405"/>
                    </a:cubicBezTo>
                    <a:lnTo>
                      <a:pt x="346202" y="192405"/>
                    </a:lnTo>
                    <a:lnTo>
                      <a:pt x="308102" y="192405"/>
                    </a:lnTo>
                    <a:cubicBezTo>
                      <a:pt x="308102" y="128143"/>
                      <a:pt x="256159" y="76200"/>
                      <a:pt x="192151" y="76200"/>
                    </a:cubicBezTo>
                    <a:lnTo>
                      <a:pt x="192151" y="38100"/>
                    </a:lnTo>
                    <a:lnTo>
                      <a:pt x="192151" y="76200"/>
                    </a:lnTo>
                    <a:cubicBezTo>
                      <a:pt x="128143" y="76200"/>
                      <a:pt x="76200" y="128143"/>
                      <a:pt x="76200" y="192405"/>
                    </a:cubicBezTo>
                    <a:close/>
                  </a:path>
                </a:pathLst>
              </a:custGeom>
              <a:solidFill>
                <a:srgbClr val="3c2b2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IN" sz="18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</p:grpSp>
        <p:grpSp>
          <p:nvGrpSpPr>
            <p:cNvPr id="580" name="Group 15"/>
            <p:cNvGrpSpPr/>
            <p:nvPr/>
          </p:nvGrpSpPr>
          <p:grpSpPr>
            <a:xfrm>
              <a:off x="17213400" y="285840"/>
              <a:ext cx="288000" cy="288360"/>
              <a:chOff x="17213400" y="285840"/>
              <a:chExt cx="288000" cy="288360"/>
            </a:xfrm>
          </p:grpSpPr>
          <p:sp>
            <p:nvSpPr>
              <p:cNvPr id="581" name="Freeform 16"/>
              <p:cNvSpPr/>
              <p:nvPr/>
            </p:nvSpPr>
            <p:spPr>
              <a:xfrm>
                <a:off x="17242200" y="314280"/>
                <a:ext cx="230760" cy="231120"/>
              </a:xfrm>
              <a:custGeom>
                <a:avLst/>
                <a:gdLst>
                  <a:gd name="textAreaLeft" fmla="*/ 0 w 230760"/>
                  <a:gd name="textAreaRight" fmla="*/ 231120 w 230760"/>
                  <a:gd name="textAreaTop" fmla="*/ 0 h 231120"/>
                  <a:gd name="textAreaBottom" fmla="*/ 231480 h 231120"/>
                </a:gdLst>
                <a:ahLst/>
                <a:cxnLst/>
                <a:rect l="textAreaLeft" t="textAreaTop" r="textAreaRight" b="textAreaBottom"/>
                <a:pathLst>
                  <a:path w="308102" h="308610">
                    <a:moveTo>
                      <a:pt x="0" y="154305"/>
                    </a:moveTo>
                    <a:cubicBezTo>
                      <a:pt x="0" y="69088"/>
                      <a:pt x="68961" y="0"/>
                      <a:pt x="154051" y="0"/>
                    </a:cubicBezTo>
                    <a:cubicBezTo>
                      <a:pt x="239141" y="0"/>
                      <a:pt x="308102" y="69088"/>
                      <a:pt x="308102" y="154305"/>
                    </a:cubicBezTo>
                    <a:cubicBezTo>
                      <a:pt x="308102" y="239522"/>
                      <a:pt x="239141" y="308610"/>
                      <a:pt x="154051" y="308610"/>
                    </a:cubicBezTo>
                    <a:cubicBezTo>
                      <a:pt x="68961" y="308610"/>
                      <a:pt x="0" y="239522"/>
                      <a:pt x="0" y="154305"/>
                    </a:cubicBezTo>
                    <a:close/>
                  </a:path>
                </a:pathLst>
              </a:custGeom>
              <a:solidFill>
                <a:srgbClr val="dae3f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IN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582" name="Freeform 17"/>
              <p:cNvSpPr/>
              <p:nvPr/>
            </p:nvSpPr>
            <p:spPr>
              <a:xfrm>
                <a:off x="17213400" y="285840"/>
                <a:ext cx="288000" cy="288360"/>
              </a:xfrm>
              <a:custGeom>
                <a:avLst/>
                <a:gdLst>
                  <a:gd name="textAreaLeft" fmla="*/ 0 w 288000"/>
                  <a:gd name="textAreaRight" fmla="*/ 288360 w 288000"/>
                  <a:gd name="textAreaTop" fmla="*/ 0 h 288360"/>
                  <a:gd name="textAreaBottom" fmla="*/ 288720 h 288360"/>
                </a:gdLst>
                <a:ahLst/>
                <a:cxnLst/>
                <a:rect l="textAreaLeft" t="textAreaTop" r="textAreaRight" b="textAreaBottom"/>
                <a:pathLst>
                  <a:path w="384302" h="384810">
                    <a:moveTo>
                      <a:pt x="0" y="192405"/>
                    </a:moveTo>
                    <a:cubicBezTo>
                      <a:pt x="0" y="86233"/>
                      <a:pt x="85979" y="0"/>
                      <a:pt x="192151" y="0"/>
                    </a:cubicBezTo>
                    <a:lnTo>
                      <a:pt x="192151" y="38100"/>
                    </a:lnTo>
                    <a:lnTo>
                      <a:pt x="192151" y="0"/>
                    </a:lnTo>
                    <a:cubicBezTo>
                      <a:pt x="298323" y="0"/>
                      <a:pt x="384302" y="86233"/>
                      <a:pt x="384302" y="192405"/>
                    </a:cubicBezTo>
                    <a:cubicBezTo>
                      <a:pt x="384302" y="298577"/>
                      <a:pt x="298323" y="384810"/>
                      <a:pt x="192151" y="384810"/>
                    </a:cubicBezTo>
                    <a:lnTo>
                      <a:pt x="192151" y="346710"/>
                    </a:lnTo>
                    <a:lnTo>
                      <a:pt x="192151" y="384810"/>
                    </a:lnTo>
                    <a:cubicBezTo>
                      <a:pt x="85979" y="384810"/>
                      <a:pt x="0" y="298577"/>
                      <a:pt x="0" y="192405"/>
                    </a:cubicBezTo>
                    <a:lnTo>
                      <a:pt x="38100" y="192405"/>
                    </a:lnTo>
                    <a:lnTo>
                      <a:pt x="69850" y="213487"/>
                    </a:lnTo>
                    <a:cubicBezTo>
                      <a:pt x="60579" y="227457"/>
                      <a:pt x="43180" y="233680"/>
                      <a:pt x="27051" y="228854"/>
                    </a:cubicBezTo>
                    <a:cubicBezTo>
                      <a:pt x="10922" y="224028"/>
                      <a:pt x="0" y="209169"/>
                      <a:pt x="0" y="192405"/>
                    </a:cubicBezTo>
                    <a:moveTo>
                      <a:pt x="76200" y="192405"/>
                    </a:moveTo>
                    <a:lnTo>
                      <a:pt x="38100" y="192405"/>
                    </a:lnTo>
                    <a:lnTo>
                      <a:pt x="6350" y="171323"/>
                    </a:lnTo>
                    <a:cubicBezTo>
                      <a:pt x="15621" y="157353"/>
                      <a:pt x="33020" y="151130"/>
                      <a:pt x="49149" y="155956"/>
                    </a:cubicBezTo>
                    <a:cubicBezTo>
                      <a:pt x="65278" y="160782"/>
                      <a:pt x="76200" y="175641"/>
                      <a:pt x="76200" y="192405"/>
                    </a:cubicBezTo>
                    <a:cubicBezTo>
                      <a:pt x="76200" y="256667"/>
                      <a:pt x="128143" y="308610"/>
                      <a:pt x="192151" y="308610"/>
                    </a:cubicBezTo>
                    <a:cubicBezTo>
                      <a:pt x="256159" y="308610"/>
                      <a:pt x="308102" y="256667"/>
                      <a:pt x="308102" y="192405"/>
                    </a:cubicBezTo>
                    <a:lnTo>
                      <a:pt x="346202" y="192405"/>
                    </a:lnTo>
                    <a:lnTo>
                      <a:pt x="308102" y="192405"/>
                    </a:lnTo>
                    <a:cubicBezTo>
                      <a:pt x="308102" y="128143"/>
                      <a:pt x="256159" y="76200"/>
                      <a:pt x="192151" y="76200"/>
                    </a:cubicBezTo>
                    <a:lnTo>
                      <a:pt x="192151" y="38100"/>
                    </a:lnTo>
                    <a:lnTo>
                      <a:pt x="192151" y="76200"/>
                    </a:lnTo>
                    <a:cubicBezTo>
                      <a:pt x="128143" y="76200"/>
                      <a:pt x="76200" y="128143"/>
                      <a:pt x="76200" y="192405"/>
                    </a:cubicBezTo>
                    <a:close/>
                  </a:path>
                </a:pathLst>
              </a:custGeom>
              <a:solidFill>
                <a:srgbClr val="3c2b2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IN" sz="18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</p:grpSp>
        <p:grpSp>
          <p:nvGrpSpPr>
            <p:cNvPr id="583" name="Group 18"/>
            <p:cNvGrpSpPr/>
            <p:nvPr/>
          </p:nvGrpSpPr>
          <p:grpSpPr>
            <a:xfrm>
              <a:off x="17595720" y="285840"/>
              <a:ext cx="288000" cy="288360"/>
              <a:chOff x="17595720" y="285840"/>
              <a:chExt cx="288000" cy="288360"/>
            </a:xfrm>
          </p:grpSpPr>
          <p:sp>
            <p:nvSpPr>
              <p:cNvPr id="584" name="Freeform 19"/>
              <p:cNvSpPr/>
              <p:nvPr/>
            </p:nvSpPr>
            <p:spPr>
              <a:xfrm>
                <a:off x="17624160" y="314280"/>
                <a:ext cx="230760" cy="231120"/>
              </a:xfrm>
              <a:custGeom>
                <a:avLst/>
                <a:gdLst>
                  <a:gd name="textAreaLeft" fmla="*/ 0 w 230760"/>
                  <a:gd name="textAreaRight" fmla="*/ 231120 w 230760"/>
                  <a:gd name="textAreaTop" fmla="*/ 0 h 231120"/>
                  <a:gd name="textAreaBottom" fmla="*/ 231480 h 231120"/>
                </a:gdLst>
                <a:ahLst/>
                <a:cxnLst/>
                <a:rect l="textAreaLeft" t="textAreaTop" r="textAreaRight" b="textAreaBottom"/>
                <a:pathLst>
                  <a:path w="308102" h="308610">
                    <a:moveTo>
                      <a:pt x="0" y="154305"/>
                    </a:moveTo>
                    <a:cubicBezTo>
                      <a:pt x="0" y="69088"/>
                      <a:pt x="68961" y="0"/>
                      <a:pt x="154051" y="0"/>
                    </a:cubicBezTo>
                    <a:cubicBezTo>
                      <a:pt x="239141" y="0"/>
                      <a:pt x="308102" y="69088"/>
                      <a:pt x="308102" y="154305"/>
                    </a:cubicBezTo>
                    <a:cubicBezTo>
                      <a:pt x="308102" y="239522"/>
                      <a:pt x="239141" y="308610"/>
                      <a:pt x="154051" y="308610"/>
                    </a:cubicBezTo>
                    <a:cubicBezTo>
                      <a:pt x="68961" y="308610"/>
                      <a:pt x="0" y="239522"/>
                      <a:pt x="0" y="154305"/>
                    </a:cubicBezTo>
                    <a:close/>
                  </a:path>
                </a:pathLst>
              </a:custGeom>
              <a:solidFill>
                <a:srgbClr val="dae3f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IN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585" name="Freeform 20"/>
              <p:cNvSpPr/>
              <p:nvPr/>
            </p:nvSpPr>
            <p:spPr>
              <a:xfrm>
                <a:off x="17595720" y="285840"/>
                <a:ext cx="288000" cy="288360"/>
              </a:xfrm>
              <a:custGeom>
                <a:avLst/>
                <a:gdLst>
                  <a:gd name="textAreaLeft" fmla="*/ 0 w 288000"/>
                  <a:gd name="textAreaRight" fmla="*/ 288360 w 288000"/>
                  <a:gd name="textAreaTop" fmla="*/ 0 h 288360"/>
                  <a:gd name="textAreaBottom" fmla="*/ 288720 h 288360"/>
                </a:gdLst>
                <a:ahLst/>
                <a:cxnLst/>
                <a:rect l="textAreaLeft" t="textAreaTop" r="textAreaRight" b="textAreaBottom"/>
                <a:pathLst>
                  <a:path w="384302" h="384810">
                    <a:moveTo>
                      <a:pt x="0" y="192405"/>
                    </a:moveTo>
                    <a:cubicBezTo>
                      <a:pt x="0" y="86233"/>
                      <a:pt x="85979" y="0"/>
                      <a:pt x="192151" y="0"/>
                    </a:cubicBezTo>
                    <a:lnTo>
                      <a:pt x="192151" y="38100"/>
                    </a:lnTo>
                    <a:lnTo>
                      <a:pt x="192151" y="0"/>
                    </a:lnTo>
                    <a:cubicBezTo>
                      <a:pt x="298323" y="0"/>
                      <a:pt x="384302" y="86233"/>
                      <a:pt x="384302" y="192405"/>
                    </a:cubicBezTo>
                    <a:cubicBezTo>
                      <a:pt x="384302" y="298577"/>
                      <a:pt x="298323" y="384810"/>
                      <a:pt x="192151" y="384810"/>
                    </a:cubicBezTo>
                    <a:lnTo>
                      <a:pt x="192151" y="346710"/>
                    </a:lnTo>
                    <a:lnTo>
                      <a:pt x="192151" y="384810"/>
                    </a:lnTo>
                    <a:cubicBezTo>
                      <a:pt x="85979" y="384810"/>
                      <a:pt x="0" y="298577"/>
                      <a:pt x="0" y="192405"/>
                    </a:cubicBezTo>
                    <a:lnTo>
                      <a:pt x="38100" y="192405"/>
                    </a:lnTo>
                    <a:lnTo>
                      <a:pt x="69850" y="213487"/>
                    </a:lnTo>
                    <a:cubicBezTo>
                      <a:pt x="60579" y="227457"/>
                      <a:pt x="43180" y="233680"/>
                      <a:pt x="27051" y="228854"/>
                    </a:cubicBezTo>
                    <a:cubicBezTo>
                      <a:pt x="10922" y="224028"/>
                      <a:pt x="0" y="209169"/>
                      <a:pt x="0" y="192405"/>
                    </a:cubicBezTo>
                    <a:moveTo>
                      <a:pt x="76200" y="192405"/>
                    </a:moveTo>
                    <a:lnTo>
                      <a:pt x="38100" y="192405"/>
                    </a:lnTo>
                    <a:lnTo>
                      <a:pt x="6350" y="171323"/>
                    </a:lnTo>
                    <a:cubicBezTo>
                      <a:pt x="15621" y="157353"/>
                      <a:pt x="33020" y="151130"/>
                      <a:pt x="49149" y="155956"/>
                    </a:cubicBezTo>
                    <a:cubicBezTo>
                      <a:pt x="65278" y="160782"/>
                      <a:pt x="76200" y="175641"/>
                      <a:pt x="76200" y="192405"/>
                    </a:cubicBezTo>
                    <a:cubicBezTo>
                      <a:pt x="76200" y="256667"/>
                      <a:pt x="128143" y="308610"/>
                      <a:pt x="192151" y="308610"/>
                    </a:cubicBezTo>
                    <a:cubicBezTo>
                      <a:pt x="256159" y="308610"/>
                      <a:pt x="308102" y="256667"/>
                      <a:pt x="308102" y="192405"/>
                    </a:cubicBezTo>
                    <a:lnTo>
                      <a:pt x="346202" y="192405"/>
                    </a:lnTo>
                    <a:lnTo>
                      <a:pt x="308102" y="192405"/>
                    </a:lnTo>
                    <a:cubicBezTo>
                      <a:pt x="308102" y="128143"/>
                      <a:pt x="256159" y="76200"/>
                      <a:pt x="192151" y="76200"/>
                    </a:cubicBezTo>
                    <a:lnTo>
                      <a:pt x="192151" y="38100"/>
                    </a:lnTo>
                    <a:lnTo>
                      <a:pt x="192151" y="76200"/>
                    </a:lnTo>
                    <a:cubicBezTo>
                      <a:pt x="128143" y="76200"/>
                      <a:pt x="76200" y="128143"/>
                      <a:pt x="76200" y="192405"/>
                    </a:cubicBezTo>
                    <a:close/>
                  </a:path>
                </a:pathLst>
              </a:custGeom>
              <a:solidFill>
                <a:srgbClr val="3c2b2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IN" sz="18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</p:grpSp>
      </p:grpSp>
    </p:spTree>
  </p:cSld>
  <p:transition>
    <p:fade/>
  </p:transition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3f4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6" name="Group 2"/>
          <p:cNvGrpSpPr/>
          <p:nvPr/>
        </p:nvGrpSpPr>
        <p:grpSpPr>
          <a:xfrm>
            <a:off x="-45720" y="1080"/>
            <a:ext cx="18353520" cy="10287720"/>
            <a:chOff x="-45720" y="1080"/>
            <a:chExt cx="18353520" cy="10287720"/>
          </a:xfrm>
        </p:grpSpPr>
        <p:sp>
          <p:nvSpPr>
            <p:cNvPr id="587" name="Freeform 3"/>
            <p:cNvSpPr/>
            <p:nvPr/>
          </p:nvSpPr>
          <p:spPr>
            <a:xfrm>
              <a:off x="-45720" y="1080"/>
              <a:ext cx="18353520" cy="10287720"/>
            </a:xfrm>
            <a:custGeom>
              <a:avLst/>
              <a:gdLst>
                <a:gd name="textAreaLeft" fmla="*/ 0 w 18353520"/>
                <a:gd name="textAreaRight" fmla="*/ 18353880 w 18353520"/>
                <a:gd name="textAreaTop" fmla="*/ 0 h 10287720"/>
                <a:gd name="textAreaBottom" fmla="*/ 10288080 h 10287720"/>
              </a:gdLst>
              <a:ahLst/>
              <a:cxnLst/>
              <a:rect l="textAreaLeft" t="textAreaTop" r="textAreaRight" b="textAreaBottom"/>
              <a:pathLst>
                <a:path w="24471630" h="13717270">
                  <a:moveTo>
                    <a:pt x="0" y="0"/>
                  </a:moveTo>
                  <a:lnTo>
                    <a:pt x="24471630" y="0"/>
                  </a:lnTo>
                  <a:lnTo>
                    <a:pt x="24471630" y="13717270"/>
                  </a:lnTo>
                  <a:lnTo>
                    <a:pt x="0" y="13717270"/>
                  </a:lnTo>
                  <a:close/>
                </a:path>
              </a:pathLst>
            </a:custGeom>
            <a:solidFill>
              <a:srgbClr val="ffde5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IN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588" name="Group 4"/>
          <p:cNvGrpSpPr/>
          <p:nvPr/>
        </p:nvGrpSpPr>
        <p:grpSpPr>
          <a:xfrm>
            <a:off x="380880" y="2250720"/>
            <a:ext cx="8838720" cy="1063440"/>
            <a:chOff x="380880" y="2250720"/>
            <a:chExt cx="8838720" cy="1063440"/>
          </a:xfrm>
        </p:grpSpPr>
        <p:sp>
          <p:nvSpPr>
            <p:cNvPr id="589" name="Freeform 5"/>
            <p:cNvSpPr/>
            <p:nvPr/>
          </p:nvSpPr>
          <p:spPr>
            <a:xfrm>
              <a:off x="380880" y="2250720"/>
              <a:ext cx="8838720" cy="1063440"/>
            </a:xfrm>
            <a:custGeom>
              <a:avLst/>
              <a:gdLst>
                <a:gd name="textAreaLeft" fmla="*/ 0 w 8838720"/>
                <a:gd name="textAreaRight" fmla="*/ 8839080 w 8838720"/>
                <a:gd name="textAreaTop" fmla="*/ 0 h 1063440"/>
                <a:gd name="textAreaBottom" fmla="*/ 1063800 h 1063440"/>
              </a:gdLst>
              <a:ahLst/>
              <a:cxnLst/>
              <a:rect l="textAreaLeft" t="textAreaTop" r="textAreaRight" b="textAreaBottom"/>
              <a:pathLst>
                <a:path w="11785600" h="1418473">
                  <a:moveTo>
                    <a:pt x="0" y="0"/>
                  </a:moveTo>
                  <a:lnTo>
                    <a:pt x="11785600" y="0"/>
                  </a:lnTo>
                  <a:lnTo>
                    <a:pt x="11785600" y="1418473"/>
                  </a:lnTo>
                  <a:lnTo>
                    <a:pt x="0" y="1418473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IN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90" name="TextBox 6"/>
            <p:cNvSpPr/>
            <p:nvPr/>
          </p:nvSpPr>
          <p:spPr>
            <a:xfrm>
              <a:off x="380880" y="2293560"/>
              <a:ext cx="8838720" cy="10206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ctr">
              <a:noAutofit/>
            </a:bodyPr>
            <a:p>
              <a:pPr defTabSz="914400">
                <a:lnSpc>
                  <a:spcPts val="5831"/>
                </a:lnSpc>
              </a:pPr>
              <a:r>
                <a:rPr b="1" lang="en-US" sz="5400" strike="noStrike" u="none">
                  <a:solidFill>
                    <a:srgbClr val="122620"/>
                  </a:solidFill>
                  <a:effectLst/>
                  <a:uFillTx/>
                  <a:latin typeface="Noto Sans Bold"/>
                  <a:ea typeface="Noto Sans Bold"/>
                </a:rPr>
                <a:t>Zero-Cost Setup</a:t>
              </a:r>
              <a:endParaRPr b="0" lang="en-IN" sz="5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591" name="Group 7"/>
          <p:cNvGrpSpPr/>
          <p:nvPr/>
        </p:nvGrpSpPr>
        <p:grpSpPr>
          <a:xfrm>
            <a:off x="380880" y="3548160"/>
            <a:ext cx="8152920" cy="1442520"/>
            <a:chOff x="380880" y="3548160"/>
            <a:chExt cx="8152920" cy="1442520"/>
          </a:xfrm>
        </p:grpSpPr>
        <p:sp>
          <p:nvSpPr>
            <p:cNvPr id="592" name="Freeform 8"/>
            <p:cNvSpPr/>
            <p:nvPr/>
          </p:nvSpPr>
          <p:spPr>
            <a:xfrm>
              <a:off x="380880" y="3619440"/>
              <a:ext cx="8152920" cy="1371240"/>
            </a:xfrm>
            <a:custGeom>
              <a:avLst/>
              <a:gdLst>
                <a:gd name="textAreaLeft" fmla="*/ 0 w 8152920"/>
                <a:gd name="textAreaRight" fmla="*/ 8153280 w 8152920"/>
                <a:gd name="textAreaTop" fmla="*/ 0 h 1371240"/>
                <a:gd name="textAreaBottom" fmla="*/ 1371600 h 1371240"/>
              </a:gdLst>
              <a:ahLst/>
              <a:cxnLst/>
              <a:rect l="textAreaLeft" t="textAreaTop" r="textAreaRight" b="textAreaBottom"/>
              <a:pathLst>
                <a:path w="10871200" h="1828800">
                  <a:moveTo>
                    <a:pt x="0" y="0"/>
                  </a:moveTo>
                  <a:lnTo>
                    <a:pt x="10871200" y="0"/>
                  </a:lnTo>
                  <a:lnTo>
                    <a:pt x="10871200" y="1828800"/>
                  </a:lnTo>
                  <a:lnTo>
                    <a:pt x="0" y="1828800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IN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93" name="TextBox 9"/>
            <p:cNvSpPr/>
            <p:nvPr/>
          </p:nvSpPr>
          <p:spPr>
            <a:xfrm>
              <a:off x="380880" y="3548160"/>
              <a:ext cx="8152920" cy="14425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ctr">
              <a:noAutofit/>
            </a:bodyPr>
            <a:p>
              <a:pPr defTabSz="914400">
                <a:lnSpc>
                  <a:spcPts val="3745"/>
                </a:lnSpc>
              </a:pPr>
              <a:r>
                <a:rPr b="0" lang="en-US" sz="2400" strike="noStrike" u="none">
                  <a:solidFill>
                    <a:srgbClr val="403833"/>
                  </a:solidFill>
                  <a:effectLst/>
                  <a:uFillTx/>
                  <a:latin typeface="Arimo"/>
                  <a:ea typeface="Arimo"/>
                </a:rPr>
                <a:t>An economical solution for schools and colleges. Runs on any PC with </a:t>
              </a:r>
              <a:r>
                <a:rPr b="1" lang="en-US" sz="2400" strike="noStrike" u="none">
                  <a:solidFill>
                    <a:srgbClr val="e9792e"/>
                  </a:solidFill>
                  <a:effectLst/>
                  <a:uFillTx/>
                  <a:latin typeface="Arimo Bold"/>
                  <a:ea typeface="Arimo Bold"/>
                </a:rPr>
                <a:t>Python 3.8+</a:t>
              </a:r>
              <a:r>
                <a:rPr b="0" lang="en-US" sz="2400" strike="noStrike" u="none">
                  <a:solidFill>
                    <a:srgbClr val="403833"/>
                  </a:solidFill>
                  <a:effectLst/>
                  <a:uFillTx/>
                  <a:latin typeface="Arimo"/>
                  <a:ea typeface="Arimo"/>
                </a:rPr>
                <a:t> and </a:t>
              </a:r>
              <a:r>
                <a:rPr b="1" lang="en-US" sz="2400" strike="noStrike" u="none">
                  <a:solidFill>
                    <a:srgbClr val="e9792e"/>
                  </a:solidFill>
                  <a:effectLst/>
                  <a:uFillTx/>
                  <a:latin typeface="Arimo Bold"/>
                  <a:ea typeface="Arimo Bold"/>
                </a:rPr>
                <a:t>4GB RAM</a:t>
              </a:r>
              <a:r>
                <a:rPr b="0" lang="en-US" sz="2400" strike="noStrike" u="none">
                  <a:solidFill>
                    <a:srgbClr val="403833"/>
                  </a:solidFill>
                  <a:effectLst/>
                  <a:uFillTx/>
                  <a:latin typeface="Arimo"/>
                  <a:ea typeface="Arimo"/>
                </a:rPr>
                <a:t>. No special hardware needed.</a:t>
              </a:r>
              <a:endParaRPr b="0" lang="en-IN" sz="2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594" name="Group 10"/>
          <p:cNvGrpSpPr/>
          <p:nvPr/>
        </p:nvGrpSpPr>
        <p:grpSpPr>
          <a:xfrm>
            <a:off x="380880" y="5448240"/>
            <a:ext cx="609120" cy="609120"/>
            <a:chOff x="380880" y="5448240"/>
            <a:chExt cx="609120" cy="609120"/>
          </a:xfrm>
        </p:grpSpPr>
        <p:sp>
          <p:nvSpPr>
            <p:cNvPr id="595" name="Freeform 11"/>
            <p:cNvSpPr/>
            <p:nvPr/>
          </p:nvSpPr>
          <p:spPr>
            <a:xfrm>
              <a:off x="380880" y="5448240"/>
              <a:ext cx="609120" cy="609120"/>
            </a:xfrm>
            <a:custGeom>
              <a:avLst/>
              <a:gdLst>
                <a:gd name="textAreaLeft" fmla="*/ 0 w 609120"/>
                <a:gd name="textAreaRight" fmla="*/ 609480 w 609120"/>
                <a:gd name="textAreaTop" fmla="*/ 0 h 609120"/>
                <a:gd name="textAreaBottom" fmla="*/ 609480 h 609120"/>
              </a:gdLst>
              <a:ahLst/>
              <a:cxnLst/>
              <a:rect l="textAreaLeft" t="textAreaTop" r="textAreaRight" b="textAreaBottom"/>
              <a:pathLst>
                <a:path w="812800" h="812800">
                  <a:moveTo>
                    <a:pt x="406400" y="0"/>
                  </a:moveTo>
                  <a:cubicBezTo>
                    <a:pt x="630682" y="0"/>
                    <a:pt x="812800" y="182118"/>
                    <a:pt x="812800" y="406400"/>
                  </a:cubicBezTo>
                  <a:cubicBezTo>
                    <a:pt x="812800" y="630682"/>
                    <a:pt x="630682" y="812800"/>
                    <a:pt x="406400" y="812800"/>
                  </a:cubicBezTo>
                  <a:cubicBezTo>
                    <a:pt x="182118" y="812800"/>
                    <a:pt x="0" y="630682"/>
                    <a:pt x="0" y="406400"/>
                  </a:cubicBezTo>
                  <a:cubicBezTo>
                    <a:pt x="0" y="182118"/>
                    <a:pt x="182118" y="0"/>
                    <a:pt x="406400" y="0"/>
                  </a:cubicBezTo>
                  <a:close/>
                </a:path>
              </a:pathLst>
            </a:custGeom>
            <a:solidFill>
              <a:srgbClr val="122620">
                <a:alpha val="4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IN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596" name="Freeform 12"/>
          <p:cNvSpPr/>
          <p:nvPr/>
        </p:nvSpPr>
        <p:spPr>
          <a:xfrm>
            <a:off x="583560" y="5581800"/>
            <a:ext cx="213840" cy="342720"/>
          </a:xfrm>
          <a:custGeom>
            <a:avLst/>
            <a:gdLst>
              <a:gd name="textAreaLeft" fmla="*/ 0 w 213840"/>
              <a:gd name="textAreaRight" fmla="*/ 214200 w 213840"/>
              <a:gd name="textAreaTop" fmla="*/ 0 h 342720"/>
              <a:gd name="textAreaBottom" fmla="*/ 343080 h 342720"/>
            </a:gdLst>
            <a:ahLst/>
            <a:cxnLst/>
            <a:rect l="textAreaLeft" t="textAreaTop" r="textAreaRight" b="textAreaBottom"/>
            <a:pathLst>
              <a:path w="214312" h="342900">
                <a:moveTo>
                  <a:pt x="0" y="0"/>
                </a:moveTo>
                <a:lnTo>
                  <a:pt x="214313" y="0"/>
                </a:lnTo>
                <a:lnTo>
                  <a:pt x="214313" y="342900"/>
                </a:lnTo>
                <a:lnTo>
                  <a:pt x="0" y="3429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IN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pSp>
        <p:nvGrpSpPr>
          <p:cNvPr id="597" name="Group 13"/>
          <p:cNvGrpSpPr/>
          <p:nvPr/>
        </p:nvGrpSpPr>
        <p:grpSpPr>
          <a:xfrm>
            <a:off x="1219320" y="5452920"/>
            <a:ext cx="5067000" cy="528480"/>
            <a:chOff x="1219320" y="5452920"/>
            <a:chExt cx="5067000" cy="528480"/>
          </a:xfrm>
        </p:grpSpPr>
        <p:sp>
          <p:nvSpPr>
            <p:cNvPr id="598" name="Freeform 14"/>
            <p:cNvSpPr/>
            <p:nvPr/>
          </p:nvSpPr>
          <p:spPr>
            <a:xfrm>
              <a:off x="1219320" y="5524560"/>
              <a:ext cx="5067000" cy="456840"/>
            </a:xfrm>
            <a:custGeom>
              <a:avLst/>
              <a:gdLst>
                <a:gd name="textAreaLeft" fmla="*/ 0 w 5067000"/>
                <a:gd name="textAreaRight" fmla="*/ 5067360 w 5067000"/>
                <a:gd name="textAreaTop" fmla="*/ 0 h 456840"/>
                <a:gd name="textAreaBottom" fmla="*/ 457200 h 456840"/>
              </a:gdLst>
              <a:ahLst/>
              <a:cxnLst/>
              <a:rect l="textAreaLeft" t="textAreaTop" r="textAreaRight" b="textAreaBottom"/>
              <a:pathLst>
                <a:path w="6756400" h="609600">
                  <a:moveTo>
                    <a:pt x="0" y="0"/>
                  </a:moveTo>
                  <a:lnTo>
                    <a:pt x="6756400" y="0"/>
                  </a:lnTo>
                  <a:lnTo>
                    <a:pt x="6756400" y="609600"/>
                  </a:lnTo>
                  <a:lnTo>
                    <a:pt x="0" y="609600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IN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99" name="TextBox 15"/>
            <p:cNvSpPr/>
            <p:nvPr/>
          </p:nvSpPr>
          <p:spPr>
            <a:xfrm>
              <a:off x="1219320" y="5452920"/>
              <a:ext cx="5067000" cy="5281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ctr">
              <a:noAutofit/>
            </a:bodyPr>
            <a:p>
              <a:pPr defTabSz="914400">
                <a:lnSpc>
                  <a:spcPts val="3745"/>
                </a:lnSpc>
              </a:pPr>
              <a:r>
                <a:rPr b="0" lang="en-US" sz="2400" strike="noStrike" u="none">
                  <a:solidFill>
                    <a:srgbClr val="403833"/>
                  </a:solidFill>
                  <a:effectLst/>
                  <a:uFillTx/>
                  <a:latin typeface="Arimo"/>
                  <a:ea typeface="Arimo"/>
                </a:rPr>
                <a:t>Libraries are open-source and free.</a:t>
              </a:r>
              <a:endParaRPr b="0" lang="en-IN" sz="2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600" name="Group 16"/>
          <p:cNvGrpSpPr/>
          <p:nvPr/>
        </p:nvGrpSpPr>
        <p:grpSpPr>
          <a:xfrm>
            <a:off x="380880" y="6286680"/>
            <a:ext cx="609120" cy="609120"/>
            <a:chOff x="380880" y="6286680"/>
            <a:chExt cx="609120" cy="609120"/>
          </a:xfrm>
        </p:grpSpPr>
        <p:sp>
          <p:nvSpPr>
            <p:cNvPr id="601" name="Freeform 17"/>
            <p:cNvSpPr/>
            <p:nvPr/>
          </p:nvSpPr>
          <p:spPr>
            <a:xfrm>
              <a:off x="380880" y="6286680"/>
              <a:ext cx="609120" cy="609120"/>
            </a:xfrm>
            <a:custGeom>
              <a:avLst/>
              <a:gdLst>
                <a:gd name="textAreaLeft" fmla="*/ 0 w 609120"/>
                <a:gd name="textAreaRight" fmla="*/ 609480 w 609120"/>
                <a:gd name="textAreaTop" fmla="*/ 0 h 609120"/>
                <a:gd name="textAreaBottom" fmla="*/ 609480 h 609120"/>
              </a:gdLst>
              <a:ahLst/>
              <a:cxnLst/>
              <a:rect l="textAreaLeft" t="textAreaTop" r="textAreaRight" b="textAreaBottom"/>
              <a:pathLst>
                <a:path w="812800" h="812800">
                  <a:moveTo>
                    <a:pt x="406400" y="0"/>
                  </a:moveTo>
                  <a:cubicBezTo>
                    <a:pt x="630682" y="0"/>
                    <a:pt x="812800" y="182118"/>
                    <a:pt x="812800" y="406400"/>
                  </a:cubicBezTo>
                  <a:cubicBezTo>
                    <a:pt x="812800" y="630682"/>
                    <a:pt x="630682" y="812800"/>
                    <a:pt x="406400" y="812800"/>
                  </a:cubicBezTo>
                  <a:cubicBezTo>
                    <a:pt x="182118" y="812800"/>
                    <a:pt x="0" y="630682"/>
                    <a:pt x="0" y="406400"/>
                  </a:cubicBezTo>
                  <a:cubicBezTo>
                    <a:pt x="0" y="182118"/>
                    <a:pt x="182118" y="0"/>
                    <a:pt x="406400" y="0"/>
                  </a:cubicBezTo>
                  <a:close/>
                </a:path>
              </a:pathLst>
            </a:custGeom>
            <a:solidFill>
              <a:srgbClr val="122620">
                <a:alpha val="4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IN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602" name="Freeform 18"/>
          <p:cNvSpPr/>
          <p:nvPr/>
        </p:nvSpPr>
        <p:spPr>
          <a:xfrm>
            <a:off x="540720" y="6419880"/>
            <a:ext cx="299520" cy="342720"/>
          </a:xfrm>
          <a:custGeom>
            <a:avLst/>
            <a:gdLst>
              <a:gd name="textAreaLeft" fmla="*/ 0 w 299520"/>
              <a:gd name="textAreaRight" fmla="*/ 299880 w 299520"/>
              <a:gd name="textAreaTop" fmla="*/ 0 h 342720"/>
              <a:gd name="textAreaBottom" fmla="*/ 343080 h 342720"/>
            </a:gdLst>
            <a:ahLst/>
            <a:cxnLst/>
            <a:rect l="textAreaLeft" t="textAreaTop" r="textAreaRight" b="textAreaBottom"/>
            <a:pathLst>
              <a:path w="300037" h="342900">
                <a:moveTo>
                  <a:pt x="0" y="0"/>
                </a:moveTo>
                <a:lnTo>
                  <a:pt x="300038" y="0"/>
                </a:lnTo>
                <a:lnTo>
                  <a:pt x="300038" y="342900"/>
                </a:lnTo>
                <a:lnTo>
                  <a:pt x="0" y="3429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IN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pSp>
        <p:nvGrpSpPr>
          <p:cNvPr id="603" name="Group 19"/>
          <p:cNvGrpSpPr/>
          <p:nvPr/>
        </p:nvGrpSpPr>
        <p:grpSpPr>
          <a:xfrm>
            <a:off x="1219320" y="6291360"/>
            <a:ext cx="6495840" cy="528120"/>
            <a:chOff x="1219320" y="6291360"/>
            <a:chExt cx="6495840" cy="528120"/>
          </a:xfrm>
        </p:grpSpPr>
        <p:sp>
          <p:nvSpPr>
            <p:cNvPr id="604" name="Freeform 20"/>
            <p:cNvSpPr/>
            <p:nvPr/>
          </p:nvSpPr>
          <p:spPr>
            <a:xfrm>
              <a:off x="1219320" y="6362640"/>
              <a:ext cx="6495840" cy="456840"/>
            </a:xfrm>
            <a:custGeom>
              <a:avLst/>
              <a:gdLst>
                <a:gd name="textAreaLeft" fmla="*/ 0 w 6495840"/>
                <a:gd name="textAreaRight" fmla="*/ 6496200 w 6495840"/>
                <a:gd name="textAreaTop" fmla="*/ 0 h 456840"/>
                <a:gd name="textAreaBottom" fmla="*/ 457200 h 456840"/>
              </a:gdLst>
              <a:ahLst/>
              <a:cxnLst/>
              <a:rect l="textAreaLeft" t="textAreaTop" r="textAreaRight" b="textAreaBottom"/>
              <a:pathLst>
                <a:path w="8661400" h="609600">
                  <a:moveTo>
                    <a:pt x="0" y="0"/>
                  </a:moveTo>
                  <a:lnTo>
                    <a:pt x="8661400" y="0"/>
                  </a:lnTo>
                  <a:lnTo>
                    <a:pt x="8661400" y="609600"/>
                  </a:lnTo>
                  <a:lnTo>
                    <a:pt x="0" y="609600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IN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05" name="TextBox 21"/>
            <p:cNvSpPr/>
            <p:nvPr/>
          </p:nvSpPr>
          <p:spPr>
            <a:xfrm>
              <a:off x="1219320" y="6291360"/>
              <a:ext cx="6495840" cy="5281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ctr">
              <a:noAutofit/>
            </a:bodyPr>
            <a:p>
              <a:pPr defTabSz="914400">
                <a:lnSpc>
                  <a:spcPts val="3745"/>
                </a:lnSpc>
              </a:pPr>
              <a:r>
                <a:rPr b="0" lang="en-US" sz="2400" strike="noStrike" u="none">
                  <a:solidFill>
                    <a:srgbClr val="403833"/>
                  </a:solidFill>
                  <a:effectLst/>
                  <a:uFillTx/>
                  <a:latin typeface="Arimo"/>
                  <a:ea typeface="Arimo"/>
                </a:rPr>
                <a:t>Local hosting is free; cloud costs ~$10/month.</a:t>
              </a:r>
              <a:endParaRPr b="0" lang="en-IN" sz="2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606" name="Group 22"/>
          <p:cNvGrpSpPr/>
          <p:nvPr/>
        </p:nvGrpSpPr>
        <p:grpSpPr>
          <a:xfrm>
            <a:off x="380880" y="7124760"/>
            <a:ext cx="609120" cy="609120"/>
            <a:chOff x="380880" y="7124760"/>
            <a:chExt cx="609120" cy="609120"/>
          </a:xfrm>
        </p:grpSpPr>
        <p:sp>
          <p:nvSpPr>
            <p:cNvPr id="607" name="Freeform 23"/>
            <p:cNvSpPr/>
            <p:nvPr/>
          </p:nvSpPr>
          <p:spPr>
            <a:xfrm>
              <a:off x="380880" y="7124760"/>
              <a:ext cx="609120" cy="609120"/>
            </a:xfrm>
            <a:custGeom>
              <a:avLst/>
              <a:gdLst>
                <a:gd name="textAreaLeft" fmla="*/ 0 w 609120"/>
                <a:gd name="textAreaRight" fmla="*/ 609480 w 609120"/>
                <a:gd name="textAreaTop" fmla="*/ 0 h 609120"/>
                <a:gd name="textAreaBottom" fmla="*/ 609480 h 609120"/>
              </a:gdLst>
              <a:ahLst/>
              <a:cxnLst/>
              <a:rect l="textAreaLeft" t="textAreaTop" r="textAreaRight" b="textAreaBottom"/>
              <a:pathLst>
                <a:path w="812800" h="812800">
                  <a:moveTo>
                    <a:pt x="406400" y="0"/>
                  </a:moveTo>
                  <a:cubicBezTo>
                    <a:pt x="630682" y="0"/>
                    <a:pt x="812800" y="182118"/>
                    <a:pt x="812800" y="406400"/>
                  </a:cubicBezTo>
                  <a:cubicBezTo>
                    <a:pt x="812800" y="630682"/>
                    <a:pt x="630682" y="812800"/>
                    <a:pt x="406400" y="812800"/>
                  </a:cubicBezTo>
                  <a:cubicBezTo>
                    <a:pt x="182118" y="812800"/>
                    <a:pt x="0" y="630682"/>
                    <a:pt x="0" y="406400"/>
                  </a:cubicBezTo>
                  <a:cubicBezTo>
                    <a:pt x="0" y="182118"/>
                    <a:pt x="182118" y="0"/>
                    <a:pt x="406400" y="0"/>
                  </a:cubicBezTo>
                  <a:close/>
                </a:path>
              </a:pathLst>
            </a:custGeom>
            <a:solidFill>
              <a:srgbClr val="122620">
                <a:alpha val="4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IN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608" name="Freeform 24"/>
          <p:cNvSpPr/>
          <p:nvPr/>
        </p:nvSpPr>
        <p:spPr>
          <a:xfrm>
            <a:off x="519120" y="7257960"/>
            <a:ext cx="342720" cy="342720"/>
          </a:xfrm>
          <a:custGeom>
            <a:avLst/>
            <a:gdLst>
              <a:gd name="textAreaLeft" fmla="*/ 0 w 342720"/>
              <a:gd name="textAreaRight" fmla="*/ 343080 w 342720"/>
              <a:gd name="textAreaTop" fmla="*/ 0 h 342720"/>
              <a:gd name="textAreaBottom" fmla="*/ 343080 h 342720"/>
            </a:gdLst>
            <a:ahLst/>
            <a:cxnLst/>
            <a:rect l="textAreaLeft" t="textAreaTop" r="textAreaRight" b="textAreaBottom"/>
            <a:pathLst>
              <a:path w="342900" h="342900">
                <a:moveTo>
                  <a:pt x="0" y="0"/>
                </a:moveTo>
                <a:lnTo>
                  <a:pt x="342900" y="0"/>
                </a:lnTo>
                <a:lnTo>
                  <a:pt x="342900" y="342900"/>
                </a:lnTo>
                <a:lnTo>
                  <a:pt x="0" y="3429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IN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pSp>
        <p:nvGrpSpPr>
          <p:cNvPr id="609" name="Group 25"/>
          <p:cNvGrpSpPr/>
          <p:nvPr/>
        </p:nvGrpSpPr>
        <p:grpSpPr>
          <a:xfrm>
            <a:off x="1219320" y="7129440"/>
            <a:ext cx="6724440" cy="528480"/>
            <a:chOff x="1219320" y="7129440"/>
            <a:chExt cx="6724440" cy="528480"/>
          </a:xfrm>
        </p:grpSpPr>
        <p:sp>
          <p:nvSpPr>
            <p:cNvPr id="610" name="Freeform 26"/>
            <p:cNvSpPr/>
            <p:nvPr/>
          </p:nvSpPr>
          <p:spPr>
            <a:xfrm>
              <a:off x="1219320" y="7201080"/>
              <a:ext cx="6724440" cy="456840"/>
            </a:xfrm>
            <a:custGeom>
              <a:avLst/>
              <a:gdLst>
                <a:gd name="textAreaLeft" fmla="*/ 0 w 6724440"/>
                <a:gd name="textAreaRight" fmla="*/ 6724800 w 6724440"/>
                <a:gd name="textAreaTop" fmla="*/ 0 h 456840"/>
                <a:gd name="textAreaBottom" fmla="*/ 457200 h 456840"/>
              </a:gdLst>
              <a:ahLst/>
              <a:cxnLst/>
              <a:rect l="textAreaLeft" t="textAreaTop" r="textAreaRight" b="textAreaBottom"/>
              <a:pathLst>
                <a:path w="8966200" h="609600">
                  <a:moveTo>
                    <a:pt x="0" y="0"/>
                  </a:moveTo>
                  <a:lnTo>
                    <a:pt x="8966200" y="0"/>
                  </a:lnTo>
                  <a:lnTo>
                    <a:pt x="8966200" y="609600"/>
                  </a:lnTo>
                  <a:lnTo>
                    <a:pt x="0" y="609600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IN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11" name="TextBox 27"/>
            <p:cNvSpPr/>
            <p:nvPr/>
          </p:nvSpPr>
          <p:spPr>
            <a:xfrm>
              <a:off x="1219320" y="7129440"/>
              <a:ext cx="6724440" cy="5281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ctr">
              <a:noAutofit/>
            </a:bodyPr>
            <a:p>
              <a:pPr defTabSz="914400">
                <a:lnSpc>
                  <a:spcPts val="3745"/>
                </a:lnSpc>
              </a:pPr>
              <a:r>
                <a:rPr b="0" lang="en-US" sz="2400" strike="noStrike" u="none">
                  <a:solidFill>
                    <a:srgbClr val="403833"/>
                  </a:solidFill>
                  <a:effectLst/>
                  <a:uFillTx/>
                  <a:latin typeface="Arimo"/>
                  <a:ea typeface="Arimo"/>
                </a:rPr>
                <a:t>No GPU, RFID, or biometric hardware required.</a:t>
              </a:r>
              <a:endParaRPr b="0" lang="en-IN" sz="2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612" name="Freeform 28"/>
          <p:cNvSpPr/>
          <p:nvPr/>
        </p:nvSpPr>
        <p:spPr>
          <a:xfrm>
            <a:off x="13291200" y="2282760"/>
            <a:ext cx="3967560" cy="5721120"/>
          </a:xfrm>
          <a:custGeom>
            <a:avLst/>
            <a:gdLst>
              <a:gd name="textAreaLeft" fmla="*/ 0 w 3967560"/>
              <a:gd name="textAreaRight" fmla="*/ 3967920 w 3967560"/>
              <a:gd name="textAreaTop" fmla="*/ 0 h 5721120"/>
              <a:gd name="textAreaBottom" fmla="*/ 5721480 h 5721120"/>
            </a:gdLst>
            <a:ahLst/>
            <a:cxnLst/>
            <a:rect l="textAreaLeft" t="textAreaTop" r="textAreaRight" b="textAreaBottom"/>
            <a:pathLst>
              <a:path w="3968071" h="5721493">
                <a:moveTo>
                  <a:pt x="0" y="0"/>
                </a:moveTo>
                <a:lnTo>
                  <a:pt x="3968071" y="0"/>
                </a:lnTo>
                <a:lnTo>
                  <a:pt x="3968071" y="5721492"/>
                </a:lnTo>
                <a:lnTo>
                  <a:pt x="0" y="5721492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IN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13" name="Freeform 29"/>
          <p:cNvSpPr/>
          <p:nvPr/>
        </p:nvSpPr>
        <p:spPr>
          <a:xfrm>
            <a:off x="-45720" y="0"/>
            <a:ext cx="18333360" cy="859680"/>
          </a:xfrm>
          <a:custGeom>
            <a:avLst/>
            <a:gdLst>
              <a:gd name="textAreaLeft" fmla="*/ 0 w 18333360"/>
              <a:gd name="textAreaRight" fmla="*/ 18333720 w 18333360"/>
              <a:gd name="textAreaTop" fmla="*/ 0 h 859680"/>
              <a:gd name="textAreaBottom" fmla="*/ 860040 h 859680"/>
            </a:gdLst>
            <a:ahLst/>
            <a:cxnLst/>
            <a:rect l="textAreaLeft" t="textAreaTop" r="textAreaRight" b="textAreaBottom"/>
            <a:pathLst>
              <a:path w="18288000" h="859984">
                <a:moveTo>
                  <a:pt x="0" y="0"/>
                </a:moveTo>
                <a:lnTo>
                  <a:pt x="18288000" y="0"/>
                </a:lnTo>
                <a:lnTo>
                  <a:pt x="18288000" y="859984"/>
                </a:lnTo>
                <a:lnTo>
                  <a:pt x="0" y="85998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9"/>
            <a:srcRect/>
            <a:stretch/>
          </a:blipFill>
          <a:ln cap="rnd" w="381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IN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14" name="TextBox 30"/>
          <p:cNvSpPr/>
          <p:nvPr/>
        </p:nvSpPr>
        <p:spPr>
          <a:xfrm>
            <a:off x="-45720" y="59400"/>
            <a:ext cx="6663600" cy="635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lvl="1" marL="755640" indent="-378000" defTabSz="914400">
              <a:lnSpc>
                <a:spcPts val="5040"/>
              </a:lnSpc>
              <a:buClr>
                <a:srgbClr val="f8d401"/>
              </a:buClr>
              <a:buFont typeface="Arial"/>
              <a:buChar char="•"/>
            </a:pPr>
            <a:r>
              <a:rPr b="1" lang="en-US" sz="3500" strike="noStrike" u="none">
                <a:solidFill>
                  <a:srgbClr val="f8d401"/>
                </a:solidFill>
                <a:effectLst/>
                <a:uFillTx/>
                <a:latin typeface="Arimo Bold"/>
                <a:ea typeface="Arimo Bold"/>
              </a:rPr>
              <a:t>05 Deployment And Impact</a:t>
            </a:r>
            <a:endParaRPr b="0" lang="en-IN" sz="3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pSp>
        <p:nvGrpSpPr>
          <p:cNvPr id="615" name="Group 31"/>
          <p:cNvGrpSpPr/>
          <p:nvPr/>
        </p:nvGrpSpPr>
        <p:grpSpPr>
          <a:xfrm>
            <a:off x="16831440" y="285840"/>
            <a:ext cx="1052280" cy="288360"/>
            <a:chOff x="16831440" y="285840"/>
            <a:chExt cx="1052280" cy="288360"/>
          </a:xfrm>
        </p:grpSpPr>
        <p:grpSp>
          <p:nvGrpSpPr>
            <p:cNvPr id="616" name="Group 32"/>
            <p:cNvGrpSpPr/>
            <p:nvPr/>
          </p:nvGrpSpPr>
          <p:grpSpPr>
            <a:xfrm>
              <a:off x="16831440" y="285840"/>
              <a:ext cx="288000" cy="288360"/>
              <a:chOff x="16831440" y="285840"/>
              <a:chExt cx="288000" cy="288360"/>
            </a:xfrm>
          </p:grpSpPr>
          <p:sp>
            <p:nvSpPr>
              <p:cNvPr id="617" name="Freeform 33"/>
              <p:cNvSpPr/>
              <p:nvPr/>
            </p:nvSpPr>
            <p:spPr>
              <a:xfrm>
                <a:off x="16859880" y="314280"/>
                <a:ext cx="230760" cy="231120"/>
              </a:xfrm>
              <a:custGeom>
                <a:avLst/>
                <a:gdLst>
                  <a:gd name="textAreaLeft" fmla="*/ 0 w 230760"/>
                  <a:gd name="textAreaRight" fmla="*/ 231120 w 230760"/>
                  <a:gd name="textAreaTop" fmla="*/ 0 h 231120"/>
                  <a:gd name="textAreaBottom" fmla="*/ 231480 h 231120"/>
                </a:gdLst>
                <a:ahLst/>
                <a:cxnLst/>
                <a:rect l="textAreaLeft" t="textAreaTop" r="textAreaRight" b="textAreaBottom"/>
                <a:pathLst>
                  <a:path w="308102" h="308610">
                    <a:moveTo>
                      <a:pt x="0" y="154305"/>
                    </a:moveTo>
                    <a:cubicBezTo>
                      <a:pt x="0" y="69088"/>
                      <a:pt x="68961" y="0"/>
                      <a:pt x="154051" y="0"/>
                    </a:cubicBezTo>
                    <a:cubicBezTo>
                      <a:pt x="239141" y="0"/>
                      <a:pt x="308102" y="69088"/>
                      <a:pt x="308102" y="154305"/>
                    </a:cubicBezTo>
                    <a:cubicBezTo>
                      <a:pt x="308102" y="239522"/>
                      <a:pt x="239141" y="308610"/>
                      <a:pt x="154051" y="308610"/>
                    </a:cubicBezTo>
                    <a:cubicBezTo>
                      <a:pt x="68961" y="308610"/>
                      <a:pt x="0" y="239522"/>
                      <a:pt x="0" y="154305"/>
                    </a:cubicBezTo>
                    <a:close/>
                  </a:path>
                </a:pathLst>
              </a:custGeom>
              <a:solidFill>
                <a:srgbClr val="dae3f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IN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618" name="Freeform 34"/>
              <p:cNvSpPr/>
              <p:nvPr/>
            </p:nvSpPr>
            <p:spPr>
              <a:xfrm>
                <a:off x="16831440" y="285840"/>
                <a:ext cx="288000" cy="288360"/>
              </a:xfrm>
              <a:custGeom>
                <a:avLst/>
                <a:gdLst>
                  <a:gd name="textAreaLeft" fmla="*/ 0 w 288000"/>
                  <a:gd name="textAreaRight" fmla="*/ 288360 w 288000"/>
                  <a:gd name="textAreaTop" fmla="*/ 0 h 288360"/>
                  <a:gd name="textAreaBottom" fmla="*/ 288720 h 288360"/>
                </a:gdLst>
                <a:ahLst/>
                <a:cxnLst/>
                <a:rect l="textAreaLeft" t="textAreaTop" r="textAreaRight" b="textAreaBottom"/>
                <a:pathLst>
                  <a:path w="384302" h="384810">
                    <a:moveTo>
                      <a:pt x="0" y="192405"/>
                    </a:moveTo>
                    <a:cubicBezTo>
                      <a:pt x="0" y="86233"/>
                      <a:pt x="85979" y="0"/>
                      <a:pt x="192151" y="0"/>
                    </a:cubicBezTo>
                    <a:lnTo>
                      <a:pt x="192151" y="38100"/>
                    </a:lnTo>
                    <a:lnTo>
                      <a:pt x="192151" y="0"/>
                    </a:lnTo>
                    <a:cubicBezTo>
                      <a:pt x="298323" y="0"/>
                      <a:pt x="384302" y="86233"/>
                      <a:pt x="384302" y="192405"/>
                    </a:cubicBezTo>
                    <a:cubicBezTo>
                      <a:pt x="384302" y="298577"/>
                      <a:pt x="298323" y="384810"/>
                      <a:pt x="192151" y="384810"/>
                    </a:cubicBezTo>
                    <a:lnTo>
                      <a:pt x="192151" y="346710"/>
                    </a:lnTo>
                    <a:lnTo>
                      <a:pt x="192151" y="384810"/>
                    </a:lnTo>
                    <a:cubicBezTo>
                      <a:pt x="85979" y="384810"/>
                      <a:pt x="0" y="298577"/>
                      <a:pt x="0" y="192405"/>
                    </a:cubicBezTo>
                    <a:lnTo>
                      <a:pt x="38100" y="192405"/>
                    </a:lnTo>
                    <a:lnTo>
                      <a:pt x="69850" y="213487"/>
                    </a:lnTo>
                    <a:cubicBezTo>
                      <a:pt x="60579" y="227457"/>
                      <a:pt x="43180" y="233680"/>
                      <a:pt x="27051" y="228854"/>
                    </a:cubicBezTo>
                    <a:cubicBezTo>
                      <a:pt x="10922" y="224028"/>
                      <a:pt x="0" y="209169"/>
                      <a:pt x="0" y="192405"/>
                    </a:cubicBezTo>
                    <a:moveTo>
                      <a:pt x="76200" y="192405"/>
                    </a:moveTo>
                    <a:lnTo>
                      <a:pt x="38100" y="192405"/>
                    </a:lnTo>
                    <a:lnTo>
                      <a:pt x="6350" y="171323"/>
                    </a:lnTo>
                    <a:cubicBezTo>
                      <a:pt x="15621" y="157353"/>
                      <a:pt x="33020" y="151130"/>
                      <a:pt x="49149" y="155956"/>
                    </a:cubicBezTo>
                    <a:cubicBezTo>
                      <a:pt x="65278" y="160782"/>
                      <a:pt x="76200" y="175641"/>
                      <a:pt x="76200" y="192405"/>
                    </a:cubicBezTo>
                    <a:cubicBezTo>
                      <a:pt x="76200" y="256667"/>
                      <a:pt x="128143" y="308610"/>
                      <a:pt x="192151" y="308610"/>
                    </a:cubicBezTo>
                    <a:cubicBezTo>
                      <a:pt x="256159" y="308610"/>
                      <a:pt x="308102" y="256667"/>
                      <a:pt x="308102" y="192405"/>
                    </a:cubicBezTo>
                    <a:lnTo>
                      <a:pt x="346202" y="192405"/>
                    </a:lnTo>
                    <a:lnTo>
                      <a:pt x="308102" y="192405"/>
                    </a:lnTo>
                    <a:cubicBezTo>
                      <a:pt x="308102" y="128143"/>
                      <a:pt x="256159" y="76200"/>
                      <a:pt x="192151" y="76200"/>
                    </a:cubicBezTo>
                    <a:lnTo>
                      <a:pt x="192151" y="38100"/>
                    </a:lnTo>
                    <a:lnTo>
                      <a:pt x="192151" y="76200"/>
                    </a:lnTo>
                    <a:cubicBezTo>
                      <a:pt x="128143" y="76200"/>
                      <a:pt x="76200" y="128143"/>
                      <a:pt x="76200" y="192405"/>
                    </a:cubicBezTo>
                    <a:close/>
                  </a:path>
                </a:pathLst>
              </a:custGeom>
              <a:solidFill>
                <a:srgbClr val="3c2b2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IN" sz="18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</p:grpSp>
        <p:grpSp>
          <p:nvGrpSpPr>
            <p:cNvPr id="619" name="Group 35"/>
            <p:cNvGrpSpPr/>
            <p:nvPr/>
          </p:nvGrpSpPr>
          <p:grpSpPr>
            <a:xfrm>
              <a:off x="17213400" y="285840"/>
              <a:ext cx="288000" cy="288360"/>
              <a:chOff x="17213400" y="285840"/>
              <a:chExt cx="288000" cy="288360"/>
            </a:xfrm>
          </p:grpSpPr>
          <p:sp>
            <p:nvSpPr>
              <p:cNvPr id="620" name="Freeform 36"/>
              <p:cNvSpPr/>
              <p:nvPr/>
            </p:nvSpPr>
            <p:spPr>
              <a:xfrm>
                <a:off x="17242200" y="314280"/>
                <a:ext cx="230760" cy="231120"/>
              </a:xfrm>
              <a:custGeom>
                <a:avLst/>
                <a:gdLst>
                  <a:gd name="textAreaLeft" fmla="*/ 0 w 230760"/>
                  <a:gd name="textAreaRight" fmla="*/ 231120 w 230760"/>
                  <a:gd name="textAreaTop" fmla="*/ 0 h 231120"/>
                  <a:gd name="textAreaBottom" fmla="*/ 231480 h 231120"/>
                </a:gdLst>
                <a:ahLst/>
                <a:cxnLst/>
                <a:rect l="textAreaLeft" t="textAreaTop" r="textAreaRight" b="textAreaBottom"/>
                <a:pathLst>
                  <a:path w="308102" h="308610">
                    <a:moveTo>
                      <a:pt x="0" y="154305"/>
                    </a:moveTo>
                    <a:cubicBezTo>
                      <a:pt x="0" y="69088"/>
                      <a:pt x="68961" y="0"/>
                      <a:pt x="154051" y="0"/>
                    </a:cubicBezTo>
                    <a:cubicBezTo>
                      <a:pt x="239141" y="0"/>
                      <a:pt x="308102" y="69088"/>
                      <a:pt x="308102" y="154305"/>
                    </a:cubicBezTo>
                    <a:cubicBezTo>
                      <a:pt x="308102" y="239522"/>
                      <a:pt x="239141" y="308610"/>
                      <a:pt x="154051" y="308610"/>
                    </a:cubicBezTo>
                    <a:cubicBezTo>
                      <a:pt x="68961" y="308610"/>
                      <a:pt x="0" y="239522"/>
                      <a:pt x="0" y="154305"/>
                    </a:cubicBezTo>
                    <a:close/>
                  </a:path>
                </a:pathLst>
              </a:custGeom>
              <a:solidFill>
                <a:srgbClr val="dae3f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IN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621" name="Freeform 37"/>
              <p:cNvSpPr/>
              <p:nvPr/>
            </p:nvSpPr>
            <p:spPr>
              <a:xfrm>
                <a:off x="17213400" y="285840"/>
                <a:ext cx="288000" cy="288360"/>
              </a:xfrm>
              <a:custGeom>
                <a:avLst/>
                <a:gdLst>
                  <a:gd name="textAreaLeft" fmla="*/ 0 w 288000"/>
                  <a:gd name="textAreaRight" fmla="*/ 288360 w 288000"/>
                  <a:gd name="textAreaTop" fmla="*/ 0 h 288360"/>
                  <a:gd name="textAreaBottom" fmla="*/ 288720 h 288360"/>
                </a:gdLst>
                <a:ahLst/>
                <a:cxnLst/>
                <a:rect l="textAreaLeft" t="textAreaTop" r="textAreaRight" b="textAreaBottom"/>
                <a:pathLst>
                  <a:path w="384302" h="384810">
                    <a:moveTo>
                      <a:pt x="0" y="192405"/>
                    </a:moveTo>
                    <a:cubicBezTo>
                      <a:pt x="0" y="86233"/>
                      <a:pt x="85979" y="0"/>
                      <a:pt x="192151" y="0"/>
                    </a:cubicBezTo>
                    <a:lnTo>
                      <a:pt x="192151" y="38100"/>
                    </a:lnTo>
                    <a:lnTo>
                      <a:pt x="192151" y="0"/>
                    </a:lnTo>
                    <a:cubicBezTo>
                      <a:pt x="298323" y="0"/>
                      <a:pt x="384302" y="86233"/>
                      <a:pt x="384302" y="192405"/>
                    </a:cubicBezTo>
                    <a:cubicBezTo>
                      <a:pt x="384302" y="298577"/>
                      <a:pt x="298323" y="384810"/>
                      <a:pt x="192151" y="384810"/>
                    </a:cubicBezTo>
                    <a:lnTo>
                      <a:pt x="192151" y="346710"/>
                    </a:lnTo>
                    <a:lnTo>
                      <a:pt x="192151" y="384810"/>
                    </a:lnTo>
                    <a:cubicBezTo>
                      <a:pt x="85979" y="384810"/>
                      <a:pt x="0" y="298577"/>
                      <a:pt x="0" y="192405"/>
                    </a:cubicBezTo>
                    <a:lnTo>
                      <a:pt x="38100" y="192405"/>
                    </a:lnTo>
                    <a:lnTo>
                      <a:pt x="69850" y="213487"/>
                    </a:lnTo>
                    <a:cubicBezTo>
                      <a:pt x="60579" y="227457"/>
                      <a:pt x="43180" y="233680"/>
                      <a:pt x="27051" y="228854"/>
                    </a:cubicBezTo>
                    <a:cubicBezTo>
                      <a:pt x="10922" y="224028"/>
                      <a:pt x="0" y="209169"/>
                      <a:pt x="0" y="192405"/>
                    </a:cubicBezTo>
                    <a:moveTo>
                      <a:pt x="76200" y="192405"/>
                    </a:moveTo>
                    <a:lnTo>
                      <a:pt x="38100" y="192405"/>
                    </a:lnTo>
                    <a:lnTo>
                      <a:pt x="6350" y="171323"/>
                    </a:lnTo>
                    <a:cubicBezTo>
                      <a:pt x="15621" y="157353"/>
                      <a:pt x="33020" y="151130"/>
                      <a:pt x="49149" y="155956"/>
                    </a:cubicBezTo>
                    <a:cubicBezTo>
                      <a:pt x="65278" y="160782"/>
                      <a:pt x="76200" y="175641"/>
                      <a:pt x="76200" y="192405"/>
                    </a:cubicBezTo>
                    <a:cubicBezTo>
                      <a:pt x="76200" y="256667"/>
                      <a:pt x="128143" y="308610"/>
                      <a:pt x="192151" y="308610"/>
                    </a:cubicBezTo>
                    <a:cubicBezTo>
                      <a:pt x="256159" y="308610"/>
                      <a:pt x="308102" y="256667"/>
                      <a:pt x="308102" y="192405"/>
                    </a:cubicBezTo>
                    <a:lnTo>
                      <a:pt x="346202" y="192405"/>
                    </a:lnTo>
                    <a:lnTo>
                      <a:pt x="308102" y="192405"/>
                    </a:lnTo>
                    <a:cubicBezTo>
                      <a:pt x="308102" y="128143"/>
                      <a:pt x="256159" y="76200"/>
                      <a:pt x="192151" y="76200"/>
                    </a:cubicBezTo>
                    <a:lnTo>
                      <a:pt x="192151" y="38100"/>
                    </a:lnTo>
                    <a:lnTo>
                      <a:pt x="192151" y="76200"/>
                    </a:lnTo>
                    <a:cubicBezTo>
                      <a:pt x="128143" y="76200"/>
                      <a:pt x="76200" y="128143"/>
                      <a:pt x="76200" y="192405"/>
                    </a:cubicBezTo>
                    <a:close/>
                  </a:path>
                </a:pathLst>
              </a:custGeom>
              <a:solidFill>
                <a:srgbClr val="3c2b2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IN" sz="18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</p:grpSp>
        <p:grpSp>
          <p:nvGrpSpPr>
            <p:cNvPr id="622" name="Group 38"/>
            <p:cNvGrpSpPr/>
            <p:nvPr/>
          </p:nvGrpSpPr>
          <p:grpSpPr>
            <a:xfrm>
              <a:off x="17595720" y="285840"/>
              <a:ext cx="288000" cy="288360"/>
              <a:chOff x="17595720" y="285840"/>
              <a:chExt cx="288000" cy="288360"/>
            </a:xfrm>
          </p:grpSpPr>
          <p:sp>
            <p:nvSpPr>
              <p:cNvPr id="623" name="Freeform 39"/>
              <p:cNvSpPr/>
              <p:nvPr/>
            </p:nvSpPr>
            <p:spPr>
              <a:xfrm>
                <a:off x="17624160" y="314280"/>
                <a:ext cx="230760" cy="231120"/>
              </a:xfrm>
              <a:custGeom>
                <a:avLst/>
                <a:gdLst>
                  <a:gd name="textAreaLeft" fmla="*/ 0 w 230760"/>
                  <a:gd name="textAreaRight" fmla="*/ 231120 w 230760"/>
                  <a:gd name="textAreaTop" fmla="*/ 0 h 231120"/>
                  <a:gd name="textAreaBottom" fmla="*/ 231480 h 231120"/>
                </a:gdLst>
                <a:ahLst/>
                <a:cxnLst/>
                <a:rect l="textAreaLeft" t="textAreaTop" r="textAreaRight" b="textAreaBottom"/>
                <a:pathLst>
                  <a:path w="308102" h="308610">
                    <a:moveTo>
                      <a:pt x="0" y="154305"/>
                    </a:moveTo>
                    <a:cubicBezTo>
                      <a:pt x="0" y="69088"/>
                      <a:pt x="68961" y="0"/>
                      <a:pt x="154051" y="0"/>
                    </a:cubicBezTo>
                    <a:cubicBezTo>
                      <a:pt x="239141" y="0"/>
                      <a:pt x="308102" y="69088"/>
                      <a:pt x="308102" y="154305"/>
                    </a:cubicBezTo>
                    <a:cubicBezTo>
                      <a:pt x="308102" y="239522"/>
                      <a:pt x="239141" y="308610"/>
                      <a:pt x="154051" y="308610"/>
                    </a:cubicBezTo>
                    <a:cubicBezTo>
                      <a:pt x="68961" y="308610"/>
                      <a:pt x="0" y="239522"/>
                      <a:pt x="0" y="154305"/>
                    </a:cubicBezTo>
                    <a:close/>
                  </a:path>
                </a:pathLst>
              </a:custGeom>
              <a:solidFill>
                <a:srgbClr val="dae3f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IN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624" name="Freeform 40"/>
              <p:cNvSpPr/>
              <p:nvPr/>
            </p:nvSpPr>
            <p:spPr>
              <a:xfrm>
                <a:off x="17595720" y="285840"/>
                <a:ext cx="288000" cy="288360"/>
              </a:xfrm>
              <a:custGeom>
                <a:avLst/>
                <a:gdLst>
                  <a:gd name="textAreaLeft" fmla="*/ 0 w 288000"/>
                  <a:gd name="textAreaRight" fmla="*/ 288360 w 288000"/>
                  <a:gd name="textAreaTop" fmla="*/ 0 h 288360"/>
                  <a:gd name="textAreaBottom" fmla="*/ 288720 h 288360"/>
                </a:gdLst>
                <a:ahLst/>
                <a:cxnLst/>
                <a:rect l="textAreaLeft" t="textAreaTop" r="textAreaRight" b="textAreaBottom"/>
                <a:pathLst>
                  <a:path w="384302" h="384810">
                    <a:moveTo>
                      <a:pt x="0" y="192405"/>
                    </a:moveTo>
                    <a:cubicBezTo>
                      <a:pt x="0" y="86233"/>
                      <a:pt x="85979" y="0"/>
                      <a:pt x="192151" y="0"/>
                    </a:cubicBezTo>
                    <a:lnTo>
                      <a:pt x="192151" y="38100"/>
                    </a:lnTo>
                    <a:lnTo>
                      <a:pt x="192151" y="0"/>
                    </a:lnTo>
                    <a:cubicBezTo>
                      <a:pt x="298323" y="0"/>
                      <a:pt x="384302" y="86233"/>
                      <a:pt x="384302" y="192405"/>
                    </a:cubicBezTo>
                    <a:cubicBezTo>
                      <a:pt x="384302" y="298577"/>
                      <a:pt x="298323" y="384810"/>
                      <a:pt x="192151" y="384810"/>
                    </a:cubicBezTo>
                    <a:lnTo>
                      <a:pt x="192151" y="346710"/>
                    </a:lnTo>
                    <a:lnTo>
                      <a:pt x="192151" y="384810"/>
                    </a:lnTo>
                    <a:cubicBezTo>
                      <a:pt x="85979" y="384810"/>
                      <a:pt x="0" y="298577"/>
                      <a:pt x="0" y="192405"/>
                    </a:cubicBezTo>
                    <a:lnTo>
                      <a:pt x="38100" y="192405"/>
                    </a:lnTo>
                    <a:lnTo>
                      <a:pt x="69850" y="213487"/>
                    </a:lnTo>
                    <a:cubicBezTo>
                      <a:pt x="60579" y="227457"/>
                      <a:pt x="43180" y="233680"/>
                      <a:pt x="27051" y="228854"/>
                    </a:cubicBezTo>
                    <a:cubicBezTo>
                      <a:pt x="10922" y="224028"/>
                      <a:pt x="0" y="209169"/>
                      <a:pt x="0" y="192405"/>
                    </a:cubicBezTo>
                    <a:moveTo>
                      <a:pt x="76200" y="192405"/>
                    </a:moveTo>
                    <a:lnTo>
                      <a:pt x="38100" y="192405"/>
                    </a:lnTo>
                    <a:lnTo>
                      <a:pt x="6350" y="171323"/>
                    </a:lnTo>
                    <a:cubicBezTo>
                      <a:pt x="15621" y="157353"/>
                      <a:pt x="33020" y="151130"/>
                      <a:pt x="49149" y="155956"/>
                    </a:cubicBezTo>
                    <a:cubicBezTo>
                      <a:pt x="65278" y="160782"/>
                      <a:pt x="76200" y="175641"/>
                      <a:pt x="76200" y="192405"/>
                    </a:cubicBezTo>
                    <a:cubicBezTo>
                      <a:pt x="76200" y="256667"/>
                      <a:pt x="128143" y="308610"/>
                      <a:pt x="192151" y="308610"/>
                    </a:cubicBezTo>
                    <a:cubicBezTo>
                      <a:pt x="256159" y="308610"/>
                      <a:pt x="308102" y="256667"/>
                      <a:pt x="308102" y="192405"/>
                    </a:cubicBezTo>
                    <a:lnTo>
                      <a:pt x="346202" y="192405"/>
                    </a:lnTo>
                    <a:lnTo>
                      <a:pt x="308102" y="192405"/>
                    </a:lnTo>
                    <a:cubicBezTo>
                      <a:pt x="308102" y="128143"/>
                      <a:pt x="256159" y="76200"/>
                      <a:pt x="192151" y="76200"/>
                    </a:cubicBezTo>
                    <a:lnTo>
                      <a:pt x="192151" y="38100"/>
                    </a:lnTo>
                    <a:lnTo>
                      <a:pt x="192151" y="76200"/>
                    </a:lnTo>
                    <a:cubicBezTo>
                      <a:pt x="128143" y="76200"/>
                      <a:pt x="76200" y="128143"/>
                      <a:pt x="76200" y="192405"/>
                    </a:cubicBezTo>
                    <a:close/>
                  </a:path>
                </a:pathLst>
              </a:custGeom>
              <a:solidFill>
                <a:srgbClr val="3c2b2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IN" sz="18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</p:grpSp>
      </p:grpSp>
    </p:spTree>
  </p:cSld>
  <p:transition>
    <p:fade/>
  </p:transition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3f4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5" name="Group 2"/>
          <p:cNvGrpSpPr/>
          <p:nvPr/>
        </p:nvGrpSpPr>
        <p:grpSpPr>
          <a:xfrm>
            <a:off x="-45720" y="1080"/>
            <a:ext cx="18353520" cy="10287720"/>
            <a:chOff x="-45720" y="1080"/>
            <a:chExt cx="18353520" cy="10287720"/>
          </a:xfrm>
        </p:grpSpPr>
        <p:sp>
          <p:nvSpPr>
            <p:cNvPr id="626" name="Freeform 3"/>
            <p:cNvSpPr/>
            <p:nvPr/>
          </p:nvSpPr>
          <p:spPr>
            <a:xfrm>
              <a:off x="-45720" y="1080"/>
              <a:ext cx="18353520" cy="10287720"/>
            </a:xfrm>
            <a:custGeom>
              <a:avLst/>
              <a:gdLst>
                <a:gd name="textAreaLeft" fmla="*/ 0 w 18353520"/>
                <a:gd name="textAreaRight" fmla="*/ 18353880 w 18353520"/>
                <a:gd name="textAreaTop" fmla="*/ 0 h 10287720"/>
                <a:gd name="textAreaBottom" fmla="*/ 10288080 h 10287720"/>
              </a:gdLst>
              <a:ahLst/>
              <a:cxnLst/>
              <a:rect l="textAreaLeft" t="textAreaTop" r="textAreaRight" b="textAreaBottom"/>
              <a:pathLst>
                <a:path w="24471630" h="13717270">
                  <a:moveTo>
                    <a:pt x="0" y="0"/>
                  </a:moveTo>
                  <a:lnTo>
                    <a:pt x="24471630" y="0"/>
                  </a:lnTo>
                  <a:lnTo>
                    <a:pt x="24471630" y="13717270"/>
                  </a:lnTo>
                  <a:lnTo>
                    <a:pt x="0" y="13717270"/>
                  </a:lnTo>
                  <a:close/>
                </a:path>
              </a:pathLst>
            </a:custGeom>
            <a:solidFill>
              <a:srgbClr val="ffde5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IN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627" name="Group 4"/>
          <p:cNvGrpSpPr/>
          <p:nvPr/>
        </p:nvGrpSpPr>
        <p:grpSpPr>
          <a:xfrm>
            <a:off x="38160" y="2860560"/>
            <a:ext cx="18211320" cy="1063440"/>
            <a:chOff x="38160" y="2860560"/>
            <a:chExt cx="18211320" cy="1063440"/>
          </a:xfrm>
        </p:grpSpPr>
        <p:sp>
          <p:nvSpPr>
            <p:cNvPr id="628" name="Freeform 5"/>
            <p:cNvSpPr/>
            <p:nvPr/>
          </p:nvSpPr>
          <p:spPr>
            <a:xfrm>
              <a:off x="38160" y="2860560"/>
              <a:ext cx="18211320" cy="1063440"/>
            </a:xfrm>
            <a:custGeom>
              <a:avLst/>
              <a:gdLst>
                <a:gd name="textAreaLeft" fmla="*/ 0 w 18211320"/>
                <a:gd name="textAreaRight" fmla="*/ 18211680 w 18211320"/>
                <a:gd name="textAreaTop" fmla="*/ 0 h 1063440"/>
                <a:gd name="textAreaBottom" fmla="*/ 1063800 h 1063440"/>
              </a:gdLst>
              <a:ahLst/>
              <a:cxnLst/>
              <a:rect l="textAreaLeft" t="textAreaTop" r="textAreaRight" b="textAreaBottom"/>
              <a:pathLst>
                <a:path w="24282400" h="1418473">
                  <a:moveTo>
                    <a:pt x="0" y="0"/>
                  </a:moveTo>
                  <a:lnTo>
                    <a:pt x="24282400" y="0"/>
                  </a:lnTo>
                  <a:lnTo>
                    <a:pt x="24282400" y="1418473"/>
                  </a:lnTo>
                  <a:lnTo>
                    <a:pt x="0" y="1418473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IN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29" name="TextBox 6"/>
            <p:cNvSpPr/>
            <p:nvPr/>
          </p:nvSpPr>
          <p:spPr>
            <a:xfrm>
              <a:off x="38160" y="2903400"/>
              <a:ext cx="18211320" cy="10206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ctr">
              <a:noAutofit/>
            </a:bodyPr>
            <a:p>
              <a:pPr algn="ctr" defTabSz="914400">
                <a:lnSpc>
                  <a:spcPts val="5831"/>
                </a:lnSpc>
              </a:pPr>
              <a:r>
                <a:rPr b="1" lang="en-US" sz="5400" strike="noStrike" u="none">
                  <a:solidFill>
                    <a:srgbClr val="122620"/>
                  </a:solidFill>
                  <a:effectLst/>
                  <a:uFillTx/>
                  <a:latin typeface="Noto Sans Bold"/>
                  <a:ea typeface="Noto Sans Bold"/>
                </a:rPr>
                <a:t>Comparative Advantages</a:t>
              </a:r>
              <a:endParaRPr b="0" lang="en-IN" sz="5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630" name="Group 7"/>
          <p:cNvGrpSpPr/>
          <p:nvPr/>
        </p:nvGrpSpPr>
        <p:grpSpPr>
          <a:xfrm>
            <a:off x="380880" y="4381560"/>
            <a:ext cx="5638320" cy="2742840"/>
            <a:chOff x="380880" y="4381560"/>
            <a:chExt cx="5638320" cy="2742840"/>
          </a:xfrm>
        </p:grpSpPr>
        <p:sp>
          <p:nvSpPr>
            <p:cNvPr id="631" name="Freeform 8"/>
            <p:cNvSpPr/>
            <p:nvPr/>
          </p:nvSpPr>
          <p:spPr>
            <a:xfrm>
              <a:off x="380880" y="4381560"/>
              <a:ext cx="5638320" cy="2742840"/>
            </a:xfrm>
            <a:custGeom>
              <a:avLst/>
              <a:gdLst>
                <a:gd name="textAreaLeft" fmla="*/ 0 w 5638320"/>
                <a:gd name="textAreaRight" fmla="*/ 5638680 w 5638320"/>
                <a:gd name="textAreaTop" fmla="*/ 0 h 2742840"/>
                <a:gd name="textAreaBottom" fmla="*/ 2743200 h 2742840"/>
              </a:gdLst>
              <a:ahLst/>
              <a:cxnLst/>
              <a:rect l="textAreaLeft" t="textAreaTop" r="textAreaRight" b="textAreaBottom"/>
              <a:pathLst>
                <a:path w="7518400" h="3657600">
                  <a:moveTo>
                    <a:pt x="203200" y="0"/>
                  </a:moveTo>
                  <a:lnTo>
                    <a:pt x="7315200" y="0"/>
                  </a:lnTo>
                  <a:cubicBezTo>
                    <a:pt x="7427468" y="0"/>
                    <a:pt x="7518400" y="90932"/>
                    <a:pt x="7518400" y="203200"/>
                  </a:cubicBezTo>
                  <a:lnTo>
                    <a:pt x="7518400" y="3454400"/>
                  </a:lnTo>
                  <a:cubicBezTo>
                    <a:pt x="7518400" y="3566668"/>
                    <a:pt x="7427468" y="3657600"/>
                    <a:pt x="7315200" y="3657600"/>
                  </a:cubicBezTo>
                  <a:lnTo>
                    <a:pt x="203200" y="3657600"/>
                  </a:lnTo>
                  <a:cubicBezTo>
                    <a:pt x="90932" y="3657600"/>
                    <a:pt x="0" y="3566668"/>
                    <a:pt x="0" y="3454400"/>
                  </a:cubicBezTo>
                  <a:lnTo>
                    <a:pt x="0" y="203200"/>
                  </a:lnTo>
                  <a:cubicBezTo>
                    <a:pt x="0" y="91059"/>
                    <a:pt x="91059" y="0"/>
                    <a:pt x="203200" y="0"/>
                  </a:cubicBezTo>
                  <a:close/>
                </a:path>
              </a:pathLst>
            </a:custGeom>
            <a:solidFill>
              <a:srgbClr val="122620">
                <a:alpha val="1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IN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632" name="Group 9"/>
          <p:cNvGrpSpPr/>
          <p:nvPr/>
        </p:nvGrpSpPr>
        <p:grpSpPr>
          <a:xfrm>
            <a:off x="514440" y="4600440"/>
            <a:ext cx="5371920" cy="619200"/>
            <a:chOff x="514440" y="4600440"/>
            <a:chExt cx="5371920" cy="619200"/>
          </a:xfrm>
        </p:grpSpPr>
        <p:sp>
          <p:nvSpPr>
            <p:cNvPr id="633" name="Freeform 10"/>
            <p:cNvSpPr/>
            <p:nvPr/>
          </p:nvSpPr>
          <p:spPr>
            <a:xfrm>
              <a:off x="514440" y="4686480"/>
              <a:ext cx="5371920" cy="533160"/>
            </a:xfrm>
            <a:custGeom>
              <a:avLst/>
              <a:gdLst>
                <a:gd name="textAreaLeft" fmla="*/ 0 w 5371920"/>
                <a:gd name="textAreaRight" fmla="*/ 5372280 w 5371920"/>
                <a:gd name="textAreaTop" fmla="*/ 0 h 533160"/>
                <a:gd name="textAreaBottom" fmla="*/ 533520 h 533160"/>
              </a:gdLst>
              <a:ahLst/>
              <a:cxnLst/>
              <a:rect l="textAreaLeft" t="textAreaTop" r="textAreaRight" b="textAreaBottom"/>
              <a:pathLst>
                <a:path w="7162800" h="711200">
                  <a:moveTo>
                    <a:pt x="0" y="0"/>
                  </a:moveTo>
                  <a:lnTo>
                    <a:pt x="7162800" y="0"/>
                  </a:lnTo>
                  <a:lnTo>
                    <a:pt x="7162800" y="711200"/>
                  </a:lnTo>
                  <a:lnTo>
                    <a:pt x="0" y="711200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IN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34" name="TextBox 11"/>
            <p:cNvSpPr/>
            <p:nvPr/>
          </p:nvSpPr>
          <p:spPr>
            <a:xfrm>
              <a:off x="514440" y="4600440"/>
              <a:ext cx="5371920" cy="6188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ctr">
              <a:noAutofit/>
            </a:bodyPr>
            <a:p>
              <a:pPr algn="ctr" defTabSz="914400">
                <a:lnSpc>
                  <a:spcPts val="4212"/>
                </a:lnSpc>
              </a:pPr>
              <a:r>
                <a:rPr b="1" lang="en-US" sz="2700" strike="noStrike" u="none">
                  <a:solidFill>
                    <a:srgbClr val="403833"/>
                  </a:solidFill>
                  <a:effectLst/>
                  <a:uFillTx/>
                  <a:latin typeface="Arimo Bold"/>
                  <a:ea typeface="Arimo Bold"/>
                </a:rPr>
                <a:t>vs Manual Roll Call</a:t>
              </a:r>
              <a:endParaRPr b="0" lang="en-IN" sz="27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635" name="Group 12"/>
          <p:cNvGrpSpPr/>
          <p:nvPr/>
        </p:nvGrpSpPr>
        <p:grpSpPr>
          <a:xfrm>
            <a:off x="723960" y="5448240"/>
            <a:ext cx="266400" cy="266400"/>
            <a:chOff x="723960" y="5448240"/>
            <a:chExt cx="266400" cy="266400"/>
          </a:xfrm>
        </p:grpSpPr>
        <p:sp>
          <p:nvSpPr>
            <p:cNvPr id="636" name="Freeform 13"/>
            <p:cNvSpPr/>
            <p:nvPr/>
          </p:nvSpPr>
          <p:spPr>
            <a:xfrm>
              <a:off x="723960" y="5448240"/>
              <a:ext cx="266400" cy="266400"/>
            </a:xfrm>
            <a:custGeom>
              <a:avLst/>
              <a:gdLst>
                <a:gd name="textAreaLeft" fmla="*/ 0 w 266400"/>
                <a:gd name="textAreaRight" fmla="*/ 266760 w 266400"/>
                <a:gd name="textAreaTop" fmla="*/ 0 h 266400"/>
                <a:gd name="textAreaBottom" fmla="*/ 266760 h 266400"/>
              </a:gdLst>
              <a:ahLst/>
              <a:cxnLst/>
              <a:rect l="textAreaLeft" t="textAreaTop" r="textAreaRight" b="textAreaBottom"/>
              <a:pathLst>
                <a:path w="355600" h="355600">
                  <a:moveTo>
                    <a:pt x="177800" y="355600"/>
                  </a:moveTo>
                  <a:cubicBezTo>
                    <a:pt x="275971" y="355600"/>
                    <a:pt x="355600" y="275971"/>
                    <a:pt x="355600" y="177800"/>
                  </a:cubicBezTo>
                  <a:cubicBezTo>
                    <a:pt x="355600" y="79629"/>
                    <a:pt x="275971" y="0"/>
                    <a:pt x="177800" y="0"/>
                  </a:cubicBezTo>
                  <a:cubicBezTo>
                    <a:pt x="79629" y="0"/>
                    <a:pt x="0" y="79629"/>
                    <a:pt x="0" y="177800"/>
                  </a:cubicBezTo>
                  <a:cubicBezTo>
                    <a:pt x="0" y="275971"/>
                    <a:pt x="79629" y="355600"/>
                    <a:pt x="177800" y="355600"/>
                  </a:cubicBezTo>
                  <a:close/>
                  <a:moveTo>
                    <a:pt x="236474" y="147701"/>
                  </a:moveTo>
                  <a:lnTo>
                    <a:pt x="180975" y="236601"/>
                  </a:lnTo>
                  <a:cubicBezTo>
                    <a:pt x="178054" y="241300"/>
                    <a:pt x="173101" y="244221"/>
                    <a:pt x="167513" y="244475"/>
                  </a:cubicBezTo>
                  <a:cubicBezTo>
                    <a:pt x="161925" y="244729"/>
                    <a:pt x="156718" y="242189"/>
                    <a:pt x="153543" y="237744"/>
                  </a:cubicBezTo>
                  <a:lnTo>
                    <a:pt x="120142" y="193294"/>
                  </a:lnTo>
                  <a:cubicBezTo>
                    <a:pt x="114554" y="185928"/>
                    <a:pt x="116078" y="175514"/>
                    <a:pt x="123444" y="169926"/>
                  </a:cubicBezTo>
                  <a:cubicBezTo>
                    <a:pt x="130810" y="164338"/>
                    <a:pt x="141224" y="165862"/>
                    <a:pt x="146812" y="173228"/>
                  </a:cubicBezTo>
                  <a:lnTo>
                    <a:pt x="165608" y="198247"/>
                  </a:lnTo>
                  <a:lnTo>
                    <a:pt x="208280" y="129921"/>
                  </a:lnTo>
                  <a:cubicBezTo>
                    <a:pt x="213106" y="122174"/>
                    <a:pt x="223393" y="119761"/>
                    <a:pt x="231267" y="124587"/>
                  </a:cubicBezTo>
                  <a:cubicBezTo>
                    <a:pt x="239141" y="129413"/>
                    <a:pt x="241427" y="139700"/>
                    <a:pt x="236601" y="147574"/>
                  </a:cubicBezTo>
                  <a:close/>
                </a:path>
              </a:pathLst>
            </a:custGeom>
            <a:solidFill>
              <a:srgbClr val="12262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IN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637" name="Group 14"/>
          <p:cNvGrpSpPr/>
          <p:nvPr/>
        </p:nvGrpSpPr>
        <p:grpSpPr>
          <a:xfrm>
            <a:off x="1171440" y="5329080"/>
            <a:ext cx="3790440" cy="423720"/>
            <a:chOff x="1171440" y="5329080"/>
            <a:chExt cx="3790440" cy="423720"/>
          </a:xfrm>
        </p:grpSpPr>
        <p:sp>
          <p:nvSpPr>
            <p:cNvPr id="638" name="Freeform 15"/>
            <p:cNvSpPr/>
            <p:nvPr/>
          </p:nvSpPr>
          <p:spPr>
            <a:xfrm>
              <a:off x="1171440" y="5372280"/>
              <a:ext cx="3790440" cy="380520"/>
            </a:xfrm>
            <a:custGeom>
              <a:avLst/>
              <a:gdLst>
                <a:gd name="textAreaLeft" fmla="*/ 0 w 3790440"/>
                <a:gd name="textAreaRight" fmla="*/ 3790800 w 3790440"/>
                <a:gd name="textAreaTop" fmla="*/ 0 h 380520"/>
                <a:gd name="textAreaBottom" fmla="*/ 380880 h 380520"/>
              </a:gdLst>
              <a:ahLst/>
              <a:cxnLst/>
              <a:rect l="textAreaLeft" t="textAreaTop" r="textAreaRight" b="textAreaBottom"/>
              <a:pathLst>
                <a:path w="5054600" h="508000">
                  <a:moveTo>
                    <a:pt x="0" y="0"/>
                  </a:moveTo>
                  <a:lnTo>
                    <a:pt x="5054600" y="0"/>
                  </a:lnTo>
                  <a:lnTo>
                    <a:pt x="5054600" y="508000"/>
                  </a:lnTo>
                  <a:lnTo>
                    <a:pt x="0" y="508000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IN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39" name="TextBox 16"/>
            <p:cNvSpPr/>
            <p:nvPr/>
          </p:nvSpPr>
          <p:spPr>
            <a:xfrm>
              <a:off x="1171440" y="5329080"/>
              <a:ext cx="3790440" cy="4233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ctr">
              <a:noAutofit/>
            </a:bodyPr>
            <a:p>
              <a:pPr defTabSz="914400">
                <a:lnSpc>
                  <a:spcPts val="3025"/>
                </a:lnSpc>
              </a:pPr>
              <a:r>
                <a:rPr b="0" lang="en-US" sz="2100" strike="noStrike" u="none">
                  <a:solidFill>
                    <a:srgbClr val="403833"/>
                  </a:solidFill>
                  <a:effectLst/>
                  <a:uFillTx/>
                  <a:latin typeface="Arimo"/>
                  <a:ea typeface="Arimo"/>
                </a:rPr>
                <a:t>Saves 15 minutes per lecture.</a:t>
              </a:r>
              <a:endParaRPr b="0" lang="en-IN" sz="21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640" name="Group 17"/>
          <p:cNvGrpSpPr/>
          <p:nvPr/>
        </p:nvGrpSpPr>
        <p:grpSpPr>
          <a:xfrm>
            <a:off x="723960" y="5981760"/>
            <a:ext cx="266400" cy="266400"/>
            <a:chOff x="723960" y="5981760"/>
            <a:chExt cx="266400" cy="266400"/>
          </a:xfrm>
        </p:grpSpPr>
        <p:sp>
          <p:nvSpPr>
            <p:cNvPr id="641" name="Freeform 18"/>
            <p:cNvSpPr/>
            <p:nvPr/>
          </p:nvSpPr>
          <p:spPr>
            <a:xfrm>
              <a:off x="723960" y="5981760"/>
              <a:ext cx="266400" cy="266400"/>
            </a:xfrm>
            <a:custGeom>
              <a:avLst/>
              <a:gdLst>
                <a:gd name="textAreaLeft" fmla="*/ 0 w 266400"/>
                <a:gd name="textAreaRight" fmla="*/ 266760 w 266400"/>
                <a:gd name="textAreaTop" fmla="*/ 0 h 266400"/>
                <a:gd name="textAreaBottom" fmla="*/ 266760 h 266400"/>
              </a:gdLst>
              <a:ahLst/>
              <a:cxnLst/>
              <a:rect l="textAreaLeft" t="textAreaTop" r="textAreaRight" b="textAreaBottom"/>
              <a:pathLst>
                <a:path w="355600" h="355600">
                  <a:moveTo>
                    <a:pt x="177800" y="355600"/>
                  </a:moveTo>
                  <a:cubicBezTo>
                    <a:pt x="275971" y="355600"/>
                    <a:pt x="355600" y="275971"/>
                    <a:pt x="355600" y="177800"/>
                  </a:cubicBezTo>
                  <a:cubicBezTo>
                    <a:pt x="355600" y="79629"/>
                    <a:pt x="275971" y="0"/>
                    <a:pt x="177800" y="0"/>
                  </a:cubicBezTo>
                  <a:cubicBezTo>
                    <a:pt x="79629" y="0"/>
                    <a:pt x="0" y="79629"/>
                    <a:pt x="0" y="177800"/>
                  </a:cubicBezTo>
                  <a:cubicBezTo>
                    <a:pt x="0" y="275971"/>
                    <a:pt x="79629" y="355600"/>
                    <a:pt x="177800" y="355600"/>
                  </a:cubicBezTo>
                  <a:close/>
                  <a:moveTo>
                    <a:pt x="236474" y="147701"/>
                  </a:moveTo>
                  <a:lnTo>
                    <a:pt x="180975" y="236601"/>
                  </a:lnTo>
                  <a:cubicBezTo>
                    <a:pt x="178054" y="241300"/>
                    <a:pt x="173101" y="244221"/>
                    <a:pt x="167513" y="244475"/>
                  </a:cubicBezTo>
                  <a:cubicBezTo>
                    <a:pt x="161925" y="244729"/>
                    <a:pt x="156718" y="242189"/>
                    <a:pt x="153543" y="237744"/>
                  </a:cubicBezTo>
                  <a:lnTo>
                    <a:pt x="120142" y="193294"/>
                  </a:lnTo>
                  <a:cubicBezTo>
                    <a:pt x="114554" y="185928"/>
                    <a:pt x="116078" y="175514"/>
                    <a:pt x="123444" y="169926"/>
                  </a:cubicBezTo>
                  <a:cubicBezTo>
                    <a:pt x="130810" y="164338"/>
                    <a:pt x="141224" y="165862"/>
                    <a:pt x="146812" y="173228"/>
                  </a:cubicBezTo>
                  <a:lnTo>
                    <a:pt x="165608" y="198247"/>
                  </a:lnTo>
                  <a:lnTo>
                    <a:pt x="208280" y="129921"/>
                  </a:lnTo>
                  <a:cubicBezTo>
                    <a:pt x="213106" y="122174"/>
                    <a:pt x="223393" y="119761"/>
                    <a:pt x="231267" y="124587"/>
                  </a:cubicBezTo>
                  <a:cubicBezTo>
                    <a:pt x="239141" y="129413"/>
                    <a:pt x="241427" y="139700"/>
                    <a:pt x="236601" y="147574"/>
                  </a:cubicBezTo>
                  <a:close/>
                </a:path>
              </a:pathLst>
            </a:custGeom>
            <a:solidFill>
              <a:srgbClr val="12262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IN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642" name="Group 19"/>
          <p:cNvGrpSpPr/>
          <p:nvPr/>
        </p:nvGrpSpPr>
        <p:grpSpPr>
          <a:xfrm>
            <a:off x="1171440" y="5862600"/>
            <a:ext cx="3695400" cy="423360"/>
            <a:chOff x="1171440" y="5862600"/>
            <a:chExt cx="3695400" cy="423360"/>
          </a:xfrm>
        </p:grpSpPr>
        <p:sp>
          <p:nvSpPr>
            <p:cNvPr id="643" name="Freeform 20"/>
            <p:cNvSpPr/>
            <p:nvPr/>
          </p:nvSpPr>
          <p:spPr>
            <a:xfrm>
              <a:off x="1171440" y="5905440"/>
              <a:ext cx="3695400" cy="380520"/>
            </a:xfrm>
            <a:custGeom>
              <a:avLst/>
              <a:gdLst>
                <a:gd name="textAreaLeft" fmla="*/ 0 w 3695400"/>
                <a:gd name="textAreaRight" fmla="*/ 3695760 w 3695400"/>
                <a:gd name="textAreaTop" fmla="*/ 0 h 380520"/>
                <a:gd name="textAreaBottom" fmla="*/ 380880 h 380520"/>
              </a:gdLst>
              <a:ahLst/>
              <a:cxnLst/>
              <a:rect l="textAreaLeft" t="textAreaTop" r="textAreaRight" b="textAreaBottom"/>
              <a:pathLst>
                <a:path w="4927600" h="508000">
                  <a:moveTo>
                    <a:pt x="0" y="0"/>
                  </a:moveTo>
                  <a:lnTo>
                    <a:pt x="4927600" y="0"/>
                  </a:lnTo>
                  <a:lnTo>
                    <a:pt x="4927600" y="508000"/>
                  </a:lnTo>
                  <a:lnTo>
                    <a:pt x="0" y="508000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IN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44" name="TextBox 21"/>
            <p:cNvSpPr/>
            <p:nvPr/>
          </p:nvSpPr>
          <p:spPr>
            <a:xfrm>
              <a:off x="1171440" y="5862600"/>
              <a:ext cx="3695400" cy="4233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ctr">
              <a:noAutofit/>
            </a:bodyPr>
            <a:p>
              <a:pPr defTabSz="914400">
                <a:lnSpc>
                  <a:spcPts val="3025"/>
                </a:lnSpc>
              </a:pPr>
              <a:r>
                <a:rPr b="0" lang="en-US" sz="2100" strike="noStrike" u="none">
                  <a:solidFill>
                    <a:srgbClr val="403833"/>
                  </a:solidFill>
                  <a:effectLst/>
                  <a:uFillTx/>
                  <a:latin typeface="Arimo"/>
                  <a:ea typeface="Arimo"/>
                </a:rPr>
                <a:t>Eliminates proxy attendance.</a:t>
              </a:r>
              <a:endParaRPr b="0" lang="en-IN" sz="21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645" name="Group 22"/>
          <p:cNvGrpSpPr/>
          <p:nvPr/>
        </p:nvGrpSpPr>
        <p:grpSpPr>
          <a:xfrm>
            <a:off x="723960" y="6515280"/>
            <a:ext cx="266400" cy="266400"/>
            <a:chOff x="723960" y="6515280"/>
            <a:chExt cx="266400" cy="266400"/>
          </a:xfrm>
        </p:grpSpPr>
        <p:sp>
          <p:nvSpPr>
            <p:cNvPr id="646" name="Freeform 23"/>
            <p:cNvSpPr/>
            <p:nvPr/>
          </p:nvSpPr>
          <p:spPr>
            <a:xfrm>
              <a:off x="723960" y="6515280"/>
              <a:ext cx="266400" cy="266400"/>
            </a:xfrm>
            <a:custGeom>
              <a:avLst/>
              <a:gdLst>
                <a:gd name="textAreaLeft" fmla="*/ 0 w 266400"/>
                <a:gd name="textAreaRight" fmla="*/ 266760 w 266400"/>
                <a:gd name="textAreaTop" fmla="*/ 0 h 266400"/>
                <a:gd name="textAreaBottom" fmla="*/ 266760 h 266400"/>
              </a:gdLst>
              <a:ahLst/>
              <a:cxnLst/>
              <a:rect l="textAreaLeft" t="textAreaTop" r="textAreaRight" b="textAreaBottom"/>
              <a:pathLst>
                <a:path w="355600" h="355600">
                  <a:moveTo>
                    <a:pt x="177800" y="355600"/>
                  </a:moveTo>
                  <a:cubicBezTo>
                    <a:pt x="275971" y="355600"/>
                    <a:pt x="355600" y="275971"/>
                    <a:pt x="355600" y="177800"/>
                  </a:cubicBezTo>
                  <a:cubicBezTo>
                    <a:pt x="355600" y="79629"/>
                    <a:pt x="275971" y="0"/>
                    <a:pt x="177800" y="0"/>
                  </a:cubicBezTo>
                  <a:cubicBezTo>
                    <a:pt x="79629" y="0"/>
                    <a:pt x="0" y="79629"/>
                    <a:pt x="0" y="177800"/>
                  </a:cubicBezTo>
                  <a:cubicBezTo>
                    <a:pt x="0" y="275971"/>
                    <a:pt x="79629" y="355600"/>
                    <a:pt x="177800" y="355600"/>
                  </a:cubicBezTo>
                  <a:close/>
                  <a:moveTo>
                    <a:pt x="236474" y="147701"/>
                  </a:moveTo>
                  <a:lnTo>
                    <a:pt x="180975" y="236601"/>
                  </a:lnTo>
                  <a:cubicBezTo>
                    <a:pt x="178054" y="241300"/>
                    <a:pt x="173101" y="244221"/>
                    <a:pt x="167513" y="244475"/>
                  </a:cubicBezTo>
                  <a:cubicBezTo>
                    <a:pt x="161925" y="244729"/>
                    <a:pt x="156718" y="242189"/>
                    <a:pt x="153543" y="237744"/>
                  </a:cubicBezTo>
                  <a:lnTo>
                    <a:pt x="120142" y="193294"/>
                  </a:lnTo>
                  <a:cubicBezTo>
                    <a:pt x="114554" y="185928"/>
                    <a:pt x="116078" y="175514"/>
                    <a:pt x="123444" y="169926"/>
                  </a:cubicBezTo>
                  <a:cubicBezTo>
                    <a:pt x="130810" y="164338"/>
                    <a:pt x="141224" y="165862"/>
                    <a:pt x="146812" y="173228"/>
                  </a:cubicBezTo>
                  <a:lnTo>
                    <a:pt x="165608" y="198247"/>
                  </a:lnTo>
                  <a:lnTo>
                    <a:pt x="208280" y="129921"/>
                  </a:lnTo>
                  <a:cubicBezTo>
                    <a:pt x="213106" y="122174"/>
                    <a:pt x="223393" y="119761"/>
                    <a:pt x="231267" y="124587"/>
                  </a:cubicBezTo>
                  <a:cubicBezTo>
                    <a:pt x="239141" y="129413"/>
                    <a:pt x="241427" y="139700"/>
                    <a:pt x="236601" y="147574"/>
                  </a:cubicBezTo>
                  <a:close/>
                </a:path>
              </a:pathLst>
            </a:custGeom>
            <a:solidFill>
              <a:srgbClr val="12262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IN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647" name="Group 24"/>
          <p:cNvGrpSpPr/>
          <p:nvPr/>
        </p:nvGrpSpPr>
        <p:grpSpPr>
          <a:xfrm>
            <a:off x="1171440" y="6396120"/>
            <a:ext cx="3257280" cy="423360"/>
            <a:chOff x="1171440" y="6396120"/>
            <a:chExt cx="3257280" cy="423360"/>
          </a:xfrm>
        </p:grpSpPr>
        <p:sp>
          <p:nvSpPr>
            <p:cNvPr id="648" name="Freeform 25"/>
            <p:cNvSpPr/>
            <p:nvPr/>
          </p:nvSpPr>
          <p:spPr>
            <a:xfrm>
              <a:off x="1171440" y="6438960"/>
              <a:ext cx="3257280" cy="380520"/>
            </a:xfrm>
            <a:custGeom>
              <a:avLst/>
              <a:gdLst>
                <a:gd name="textAreaLeft" fmla="*/ 0 w 3257280"/>
                <a:gd name="textAreaRight" fmla="*/ 3257640 w 3257280"/>
                <a:gd name="textAreaTop" fmla="*/ 0 h 380520"/>
                <a:gd name="textAreaBottom" fmla="*/ 380880 h 380520"/>
              </a:gdLst>
              <a:ahLst/>
              <a:cxnLst/>
              <a:rect l="textAreaLeft" t="textAreaTop" r="textAreaRight" b="textAreaBottom"/>
              <a:pathLst>
                <a:path w="4343400" h="508000">
                  <a:moveTo>
                    <a:pt x="0" y="0"/>
                  </a:moveTo>
                  <a:lnTo>
                    <a:pt x="4343400" y="0"/>
                  </a:lnTo>
                  <a:lnTo>
                    <a:pt x="4343400" y="508000"/>
                  </a:lnTo>
                  <a:lnTo>
                    <a:pt x="0" y="508000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IN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49" name="TextBox 26"/>
            <p:cNvSpPr/>
            <p:nvPr/>
          </p:nvSpPr>
          <p:spPr>
            <a:xfrm>
              <a:off x="1171440" y="6396120"/>
              <a:ext cx="3257280" cy="4233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ctr">
              <a:noAutofit/>
            </a:bodyPr>
            <a:p>
              <a:pPr defTabSz="914400">
                <a:lnSpc>
                  <a:spcPts val="3025"/>
                </a:lnSpc>
              </a:pPr>
              <a:r>
                <a:rPr b="0" lang="en-US" sz="2100" strike="noStrike" u="none">
                  <a:solidFill>
                    <a:srgbClr val="403833"/>
                  </a:solidFill>
                  <a:effectLst/>
                  <a:uFillTx/>
                  <a:latin typeface="Arimo"/>
                  <a:ea typeface="Arimo"/>
                </a:rPr>
                <a:t>Provides digital analytics.</a:t>
              </a:r>
              <a:endParaRPr b="0" lang="en-IN" sz="21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650" name="Group 27"/>
          <p:cNvGrpSpPr/>
          <p:nvPr/>
        </p:nvGrpSpPr>
        <p:grpSpPr>
          <a:xfrm>
            <a:off x="6324480" y="4381560"/>
            <a:ext cx="5638320" cy="2742840"/>
            <a:chOff x="6324480" y="4381560"/>
            <a:chExt cx="5638320" cy="2742840"/>
          </a:xfrm>
        </p:grpSpPr>
        <p:sp>
          <p:nvSpPr>
            <p:cNvPr id="651" name="Freeform 28"/>
            <p:cNvSpPr/>
            <p:nvPr/>
          </p:nvSpPr>
          <p:spPr>
            <a:xfrm>
              <a:off x="6324480" y="4381560"/>
              <a:ext cx="5638320" cy="2742840"/>
            </a:xfrm>
            <a:custGeom>
              <a:avLst/>
              <a:gdLst>
                <a:gd name="textAreaLeft" fmla="*/ 0 w 5638320"/>
                <a:gd name="textAreaRight" fmla="*/ 5638680 w 5638320"/>
                <a:gd name="textAreaTop" fmla="*/ 0 h 2742840"/>
                <a:gd name="textAreaBottom" fmla="*/ 2743200 h 2742840"/>
              </a:gdLst>
              <a:ahLst/>
              <a:cxnLst/>
              <a:rect l="textAreaLeft" t="textAreaTop" r="textAreaRight" b="textAreaBottom"/>
              <a:pathLst>
                <a:path w="7518400" h="3657600">
                  <a:moveTo>
                    <a:pt x="203200" y="0"/>
                  </a:moveTo>
                  <a:lnTo>
                    <a:pt x="7315200" y="0"/>
                  </a:lnTo>
                  <a:cubicBezTo>
                    <a:pt x="7427468" y="0"/>
                    <a:pt x="7518400" y="90932"/>
                    <a:pt x="7518400" y="203200"/>
                  </a:cubicBezTo>
                  <a:lnTo>
                    <a:pt x="7518400" y="3454400"/>
                  </a:lnTo>
                  <a:cubicBezTo>
                    <a:pt x="7518400" y="3566668"/>
                    <a:pt x="7427468" y="3657600"/>
                    <a:pt x="7315200" y="3657600"/>
                  </a:cubicBezTo>
                  <a:lnTo>
                    <a:pt x="203200" y="3657600"/>
                  </a:lnTo>
                  <a:cubicBezTo>
                    <a:pt x="90932" y="3657600"/>
                    <a:pt x="0" y="3566668"/>
                    <a:pt x="0" y="3454400"/>
                  </a:cubicBezTo>
                  <a:lnTo>
                    <a:pt x="0" y="203200"/>
                  </a:lnTo>
                  <a:cubicBezTo>
                    <a:pt x="0" y="91059"/>
                    <a:pt x="91059" y="0"/>
                    <a:pt x="203200" y="0"/>
                  </a:cubicBezTo>
                  <a:close/>
                </a:path>
              </a:pathLst>
            </a:custGeom>
            <a:solidFill>
              <a:srgbClr val="122620">
                <a:alpha val="1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IN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652" name="Group 29"/>
          <p:cNvGrpSpPr/>
          <p:nvPr/>
        </p:nvGrpSpPr>
        <p:grpSpPr>
          <a:xfrm>
            <a:off x="6458040" y="4600440"/>
            <a:ext cx="5371920" cy="619200"/>
            <a:chOff x="6458040" y="4600440"/>
            <a:chExt cx="5371920" cy="619200"/>
          </a:xfrm>
        </p:grpSpPr>
        <p:sp>
          <p:nvSpPr>
            <p:cNvPr id="653" name="Freeform 30"/>
            <p:cNvSpPr/>
            <p:nvPr/>
          </p:nvSpPr>
          <p:spPr>
            <a:xfrm>
              <a:off x="6458040" y="4686480"/>
              <a:ext cx="5371920" cy="533160"/>
            </a:xfrm>
            <a:custGeom>
              <a:avLst/>
              <a:gdLst>
                <a:gd name="textAreaLeft" fmla="*/ 0 w 5371920"/>
                <a:gd name="textAreaRight" fmla="*/ 5372280 w 5371920"/>
                <a:gd name="textAreaTop" fmla="*/ 0 h 533160"/>
                <a:gd name="textAreaBottom" fmla="*/ 533520 h 533160"/>
              </a:gdLst>
              <a:ahLst/>
              <a:cxnLst/>
              <a:rect l="textAreaLeft" t="textAreaTop" r="textAreaRight" b="textAreaBottom"/>
              <a:pathLst>
                <a:path w="7162800" h="711200">
                  <a:moveTo>
                    <a:pt x="0" y="0"/>
                  </a:moveTo>
                  <a:lnTo>
                    <a:pt x="7162800" y="0"/>
                  </a:lnTo>
                  <a:lnTo>
                    <a:pt x="7162800" y="711200"/>
                  </a:lnTo>
                  <a:lnTo>
                    <a:pt x="0" y="711200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IN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54" name="TextBox 31"/>
            <p:cNvSpPr/>
            <p:nvPr/>
          </p:nvSpPr>
          <p:spPr>
            <a:xfrm>
              <a:off x="6458040" y="4600440"/>
              <a:ext cx="5371920" cy="6188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ctr">
              <a:noAutofit/>
            </a:bodyPr>
            <a:p>
              <a:pPr algn="ctr" defTabSz="914400">
                <a:lnSpc>
                  <a:spcPts val="4212"/>
                </a:lnSpc>
              </a:pPr>
              <a:r>
                <a:rPr b="1" lang="en-US" sz="2700" strike="noStrike" u="none">
                  <a:solidFill>
                    <a:srgbClr val="403833"/>
                  </a:solidFill>
                  <a:effectLst/>
                  <a:uFillTx/>
                  <a:latin typeface="Arimo Bold"/>
                  <a:ea typeface="Arimo Bold"/>
                </a:rPr>
                <a:t>vs RFID Cards</a:t>
              </a:r>
              <a:endParaRPr b="0" lang="en-IN" sz="27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655" name="Group 32"/>
          <p:cNvGrpSpPr/>
          <p:nvPr/>
        </p:nvGrpSpPr>
        <p:grpSpPr>
          <a:xfrm>
            <a:off x="6667560" y="5448240"/>
            <a:ext cx="266400" cy="266400"/>
            <a:chOff x="6667560" y="5448240"/>
            <a:chExt cx="266400" cy="266400"/>
          </a:xfrm>
        </p:grpSpPr>
        <p:sp>
          <p:nvSpPr>
            <p:cNvPr id="656" name="Freeform 33"/>
            <p:cNvSpPr/>
            <p:nvPr/>
          </p:nvSpPr>
          <p:spPr>
            <a:xfrm>
              <a:off x="6667560" y="5448240"/>
              <a:ext cx="266400" cy="266400"/>
            </a:xfrm>
            <a:custGeom>
              <a:avLst/>
              <a:gdLst>
                <a:gd name="textAreaLeft" fmla="*/ 0 w 266400"/>
                <a:gd name="textAreaRight" fmla="*/ 266760 w 266400"/>
                <a:gd name="textAreaTop" fmla="*/ 0 h 266400"/>
                <a:gd name="textAreaBottom" fmla="*/ 266760 h 266400"/>
              </a:gdLst>
              <a:ahLst/>
              <a:cxnLst/>
              <a:rect l="textAreaLeft" t="textAreaTop" r="textAreaRight" b="textAreaBottom"/>
              <a:pathLst>
                <a:path w="355600" h="355600">
                  <a:moveTo>
                    <a:pt x="177800" y="355600"/>
                  </a:moveTo>
                  <a:cubicBezTo>
                    <a:pt x="275971" y="355600"/>
                    <a:pt x="355600" y="275971"/>
                    <a:pt x="355600" y="177800"/>
                  </a:cubicBezTo>
                  <a:cubicBezTo>
                    <a:pt x="355600" y="79629"/>
                    <a:pt x="275971" y="0"/>
                    <a:pt x="177800" y="0"/>
                  </a:cubicBezTo>
                  <a:cubicBezTo>
                    <a:pt x="79629" y="0"/>
                    <a:pt x="0" y="79629"/>
                    <a:pt x="0" y="177800"/>
                  </a:cubicBezTo>
                  <a:cubicBezTo>
                    <a:pt x="0" y="275971"/>
                    <a:pt x="79629" y="355600"/>
                    <a:pt x="177800" y="355600"/>
                  </a:cubicBezTo>
                  <a:close/>
                  <a:moveTo>
                    <a:pt x="236474" y="147701"/>
                  </a:moveTo>
                  <a:lnTo>
                    <a:pt x="180975" y="236601"/>
                  </a:lnTo>
                  <a:cubicBezTo>
                    <a:pt x="178054" y="241300"/>
                    <a:pt x="173101" y="244221"/>
                    <a:pt x="167513" y="244475"/>
                  </a:cubicBezTo>
                  <a:cubicBezTo>
                    <a:pt x="161925" y="244729"/>
                    <a:pt x="156718" y="242189"/>
                    <a:pt x="153543" y="237744"/>
                  </a:cubicBezTo>
                  <a:lnTo>
                    <a:pt x="120142" y="193294"/>
                  </a:lnTo>
                  <a:cubicBezTo>
                    <a:pt x="114554" y="185928"/>
                    <a:pt x="116078" y="175514"/>
                    <a:pt x="123444" y="169926"/>
                  </a:cubicBezTo>
                  <a:cubicBezTo>
                    <a:pt x="130810" y="164338"/>
                    <a:pt x="141224" y="165862"/>
                    <a:pt x="146812" y="173228"/>
                  </a:cubicBezTo>
                  <a:lnTo>
                    <a:pt x="165608" y="198247"/>
                  </a:lnTo>
                  <a:lnTo>
                    <a:pt x="208280" y="129921"/>
                  </a:lnTo>
                  <a:cubicBezTo>
                    <a:pt x="213106" y="122174"/>
                    <a:pt x="223393" y="119761"/>
                    <a:pt x="231267" y="124587"/>
                  </a:cubicBezTo>
                  <a:cubicBezTo>
                    <a:pt x="239141" y="129413"/>
                    <a:pt x="241427" y="139700"/>
                    <a:pt x="236601" y="147574"/>
                  </a:cubicBezTo>
                  <a:close/>
                </a:path>
              </a:pathLst>
            </a:custGeom>
            <a:solidFill>
              <a:srgbClr val="12262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IN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657" name="Group 34"/>
          <p:cNvGrpSpPr/>
          <p:nvPr/>
        </p:nvGrpSpPr>
        <p:grpSpPr>
          <a:xfrm>
            <a:off x="7115040" y="5329080"/>
            <a:ext cx="3085920" cy="423720"/>
            <a:chOff x="7115040" y="5329080"/>
            <a:chExt cx="3085920" cy="423720"/>
          </a:xfrm>
        </p:grpSpPr>
        <p:sp>
          <p:nvSpPr>
            <p:cNvPr id="658" name="Freeform 35"/>
            <p:cNvSpPr/>
            <p:nvPr/>
          </p:nvSpPr>
          <p:spPr>
            <a:xfrm>
              <a:off x="7115040" y="5372280"/>
              <a:ext cx="3085920" cy="380520"/>
            </a:xfrm>
            <a:custGeom>
              <a:avLst/>
              <a:gdLst>
                <a:gd name="textAreaLeft" fmla="*/ 0 w 3085920"/>
                <a:gd name="textAreaRight" fmla="*/ 3086280 w 3085920"/>
                <a:gd name="textAreaTop" fmla="*/ 0 h 380520"/>
                <a:gd name="textAreaBottom" fmla="*/ 380880 h 380520"/>
              </a:gdLst>
              <a:ahLst/>
              <a:cxnLst/>
              <a:rect l="textAreaLeft" t="textAreaTop" r="textAreaRight" b="textAreaBottom"/>
              <a:pathLst>
                <a:path w="4114800" h="508000">
                  <a:moveTo>
                    <a:pt x="0" y="0"/>
                  </a:moveTo>
                  <a:lnTo>
                    <a:pt x="4114800" y="0"/>
                  </a:lnTo>
                  <a:lnTo>
                    <a:pt x="4114800" y="508000"/>
                  </a:lnTo>
                  <a:lnTo>
                    <a:pt x="0" y="508000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IN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59" name="TextBox 36"/>
            <p:cNvSpPr/>
            <p:nvPr/>
          </p:nvSpPr>
          <p:spPr>
            <a:xfrm>
              <a:off x="7115040" y="5329080"/>
              <a:ext cx="3085920" cy="4233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ctr">
              <a:noAutofit/>
            </a:bodyPr>
            <a:p>
              <a:pPr defTabSz="914400">
                <a:lnSpc>
                  <a:spcPts val="3025"/>
                </a:lnSpc>
              </a:pPr>
              <a:r>
                <a:rPr b="0" lang="en-US" sz="2100" strike="noStrike" u="none">
                  <a:solidFill>
                    <a:srgbClr val="403833"/>
                  </a:solidFill>
                  <a:effectLst/>
                  <a:uFillTx/>
                  <a:latin typeface="Arimo"/>
                  <a:ea typeface="Arimo"/>
                </a:rPr>
                <a:t>No card sharing or loss.</a:t>
              </a:r>
              <a:endParaRPr b="0" lang="en-IN" sz="21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660" name="Group 37"/>
          <p:cNvGrpSpPr/>
          <p:nvPr/>
        </p:nvGrpSpPr>
        <p:grpSpPr>
          <a:xfrm>
            <a:off x="6667560" y="5981760"/>
            <a:ext cx="266400" cy="266400"/>
            <a:chOff x="6667560" y="5981760"/>
            <a:chExt cx="266400" cy="266400"/>
          </a:xfrm>
        </p:grpSpPr>
        <p:sp>
          <p:nvSpPr>
            <p:cNvPr id="661" name="Freeform 38"/>
            <p:cNvSpPr/>
            <p:nvPr/>
          </p:nvSpPr>
          <p:spPr>
            <a:xfrm>
              <a:off x="6667560" y="5981760"/>
              <a:ext cx="266400" cy="266400"/>
            </a:xfrm>
            <a:custGeom>
              <a:avLst/>
              <a:gdLst>
                <a:gd name="textAreaLeft" fmla="*/ 0 w 266400"/>
                <a:gd name="textAreaRight" fmla="*/ 266760 w 266400"/>
                <a:gd name="textAreaTop" fmla="*/ 0 h 266400"/>
                <a:gd name="textAreaBottom" fmla="*/ 266760 h 266400"/>
              </a:gdLst>
              <a:ahLst/>
              <a:cxnLst/>
              <a:rect l="textAreaLeft" t="textAreaTop" r="textAreaRight" b="textAreaBottom"/>
              <a:pathLst>
                <a:path w="355600" h="355600">
                  <a:moveTo>
                    <a:pt x="177800" y="355600"/>
                  </a:moveTo>
                  <a:cubicBezTo>
                    <a:pt x="275971" y="355600"/>
                    <a:pt x="355600" y="275971"/>
                    <a:pt x="355600" y="177800"/>
                  </a:cubicBezTo>
                  <a:cubicBezTo>
                    <a:pt x="355600" y="79629"/>
                    <a:pt x="275971" y="0"/>
                    <a:pt x="177800" y="0"/>
                  </a:cubicBezTo>
                  <a:cubicBezTo>
                    <a:pt x="79629" y="0"/>
                    <a:pt x="0" y="79629"/>
                    <a:pt x="0" y="177800"/>
                  </a:cubicBezTo>
                  <a:cubicBezTo>
                    <a:pt x="0" y="275971"/>
                    <a:pt x="79629" y="355600"/>
                    <a:pt x="177800" y="355600"/>
                  </a:cubicBezTo>
                  <a:close/>
                  <a:moveTo>
                    <a:pt x="236474" y="147701"/>
                  </a:moveTo>
                  <a:lnTo>
                    <a:pt x="180975" y="236601"/>
                  </a:lnTo>
                  <a:cubicBezTo>
                    <a:pt x="178054" y="241300"/>
                    <a:pt x="173101" y="244221"/>
                    <a:pt x="167513" y="244475"/>
                  </a:cubicBezTo>
                  <a:cubicBezTo>
                    <a:pt x="161925" y="244729"/>
                    <a:pt x="156718" y="242189"/>
                    <a:pt x="153543" y="237744"/>
                  </a:cubicBezTo>
                  <a:lnTo>
                    <a:pt x="120142" y="193294"/>
                  </a:lnTo>
                  <a:cubicBezTo>
                    <a:pt x="114554" y="185928"/>
                    <a:pt x="116078" y="175514"/>
                    <a:pt x="123444" y="169926"/>
                  </a:cubicBezTo>
                  <a:cubicBezTo>
                    <a:pt x="130810" y="164338"/>
                    <a:pt x="141224" y="165862"/>
                    <a:pt x="146812" y="173228"/>
                  </a:cubicBezTo>
                  <a:lnTo>
                    <a:pt x="165608" y="198247"/>
                  </a:lnTo>
                  <a:lnTo>
                    <a:pt x="208280" y="129921"/>
                  </a:lnTo>
                  <a:cubicBezTo>
                    <a:pt x="213106" y="122174"/>
                    <a:pt x="223393" y="119761"/>
                    <a:pt x="231267" y="124587"/>
                  </a:cubicBezTo>
                  <a:cubicBezTo>
                    <a:pt x="239141" y="129413"/>
                    <a:pt x="241427" y="139700"/>
                    <a:pt x="236601" y="147574"/>
                  </a:cubicBezTo>
                  <a:close/>
                </a:path>
              </a:pathLst>
            </a:custGeom>
            <a:solidFill>
              <a:srgbClr val="12262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IN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662" name="Group 39"/>
          <p:cNvGrpSpPr/>
          <p:nvPr/>
        </p:nvGrpSpPr>
        <p:grpSpPr>
          <a:xfrm>
            <a:off x="7115040" y="5862600"/>
            <a:ext cx="3314520" cy="423360"/>
            <a:chOff x="7115040" y="5862600"/>
            <a:chExt cx="3314520" cy="423360"/>
          </a:xfrm>
        </p:grpSpPr>
        <p:sp>
          <p:nvSpPr>
            <p:cNvPr id="663" name="Freeform 40"/>
            <p:cNvSpPr/>
            <p:nvPr/>
          </p:nvSpPr>
          <p:spPr>
            <a:xfrm>
              <a:off x="7115040" y="5905440"/>
              <a:ext cx="3314520" cy="380520"/>
            </a:xfrm>
            <a:custGeom>
              <a:avLst/>
              <a:gdLst>
                <a:gd name="textAreaLeft" fmla="*/ 0 w 3314520"/>
                <a:gd name="textAreaRight" fmla="*/ 3314880 w 3314520"/>
                <a:gd name="textAreaTop" fmla="*/ 0 h 380520"/>
                <a:gd name="textAreaBottom" fmla="*/ 380880 h 380520"/>
              </a:gdLst>
              <a:ahLst/>
              <a:cxnLst/>
              <a:rect l="textAreaLeft" t="textAreaTop" r="textAreaRight" b="textAreaBottom"/>
              <a:pathLst>
                <a:path w="4419600" h="508000">
                  <a:moveTo>
                    <a:pt x="0" y="0"/>
                  </a:moveTo>
                  <a:lnTo>
                    <a:pt x="4419600" y="0"/>
                  </a:lnTo>
                  <a:lnTo>
                    <a:pt x="4419600" y="508000"/>
                  </a:lnTo>
                  <a:lnTo>
                    <a:pt x="0" y="508000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IN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64" name="TextBox 41"/>
            <p:cNvSpPr/>
            <p:nvPr/>
          </p:nvSpPr>
          <p:spPr>
            <a:xfrm>
              <a:off x="7115040" y="5862600"/>
              <a:ext cx="3314520" cy="4233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ctr">
              <a:noAutofit/>
            </a:bodyPr>
            <a:p>
              <a:pPr defTabSz="914400">
                <a:lnSpc>
                  <a:spcPts val="3025"/>
                </a:lnSpc>
              </a:pPr>
              <a:r>
                <a:rPr b="0" lang="en-US" sz="2100" strike="noStrike" u="none">
                  <a:solidFill>
                    <a:srgbClr val="403833"/>
                  </a:solidFill>
                  <a:effectLst/>
                  <a:uFillTx/>
                  <a:latin typeface="Arimo"/>
                  <a:ea typeface="Arimo"/>
                </a:rPr>
                <a:t>Eliminates hardware cost.</a:t>
              </a:r>
              <a:endParaRPr b="0" lang="en-IN" sz="21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665" name="Group 42"/>
          <p:cNvGrpSpPr/>
          <p:nvPr/>
        </p:nvGrpSpPr>
        <p:grpSpPr>
          <a:xfrm>
            <a:off x="6667560" y="6515280"/>
            <a:ext cx="266400" cy="266400"/>
            <a:chOff x="6667560" y="6515280"/>
            <a:chExt cx="266400" cy="266400"/>
          </a:xfrm>
        </p:grpSpPr>
        <p:sp>
          <p:nvSpPr>
            <p:cNvPr id="666" name="Freeform 43"/>
            <p:cNvSpPr/>
            <p:nvPr/>
          </p:nvSpPr>
          <p:spPr>
            <a:xfrm>
              <a:off x="6667560" y="6515280"/>
              <a:ext cx="266400" cy="266400"/>
            </a:xfrm>
            <a:custGeom>
              <a:avLst/>
              <a:gdLst>
                <a:gd name="textAreaLeft" fmla="*/ 0 w 266400"/>
                <a:gd name="textAreaRight" fmla="*/ 266760 w 266400"/>
                <a:gd name="textAreaTop" fmla="*/ 0 h 266400"/>
                <a:gd name="textAreaBottom" fmla="*/ 266760 h 266400"/>
              </a:gdLst>
              <a:ahLst/>
              <a:cxnLst/>
              <a:rect l="textAreaLeft" t="textAreaTop" r="textAreaRight" b="textAreaBottom"/>
              <a:pathLst>
                <a:path w="355600" h="355600">
                  <a:moveTo>
                    <a:pt x="177800" y="355600"/>
                  </a:moveTo>
                  <a:cubicBezTo>
                    <a:pt x="275971" y="355600"/>
                    <a:pt x="355600" y="275971"/>
                    <a:pt x="355600" y="177800"/>
                  </a:cubicBezTo>
                  <a:cubicBezTo>
                    <a:pt x="355600" y="79629"/>
                    <a:pt x="275971" y="0"/>
                    <a:pt x="177800" y="0"/>
                  </a:cubicBezTo>
                  <a:cubicBezTo>
                    <a:pt x="79629" y="0"/>
                    <a:pt x="0" y="79629"/>
                    <a:pt x="0" y="177800"/>
                  </a:cubicBezTo>
                  <a:cubicBezTo>
                    <a:pt x="0" y="275971"/>
                    <a:pt x="79629" y="355600"/>
                    <a:pt x="177800" y="355600"/>
                  </a:cubicBezTo>
                  <a:close/>
                  <a:moveTo>
                    <a:pt x="236474" y="147701"/>
                  </a:moveTo>
                  <a:lnTo>
                    <a:pt x="180975" y="236601"/>
                  </a:lnTo>
                  <a:cubicBezTo>
                    <a:pt x="178054" y="241300"/>
                    <a:pt x="173101" y="244221"/>
                    <a:pt x="167513" y="244475"/>
                  </a:cubicBezTo>
                  <a:cubicBezTo>
                    <a:pt x="161925" y="244729"/>
                    <a:pt x="156718" y="242189"/>
                    <a:pt x="153543" y="237744"/>
                  </a:cubicBezTo>
                  <a:lnTo>
                    <a:pt x="120142" y="193294"/>
                  </a:lnTo>
                  <a:cubicBezTo>
                    <a:pt x="114554" y="185928"/>
                    <a:pt x="116078" y="175514"/>
                    <a:pt x="123444" y="169926"/>
                  </a:cubicBezTo>
                  <a:cubicBezTo>
                    <a:pt x="130810" y="164338"/>
                    <a:pt x="141224" y="165862"/>
                    <a:pt x="146812" y="173228"/>
                  </a:cubicBezTo>
                  <a:lnTo>
                    <a:pt x="165608" y="198247"/>
                  </a:lnTo>
                  <a:lnTo>
                    <a:pt x="208280" y="129921"/>
                  </a:lnTo>
                  <a:cubicBezTo>
                    <a:pt x="213106" y="122174"/>
                    <a:pt x="223393" y="119761"/>
                    <a:pt x="231267" y="124587"/>
                  </a:cubicBezTo>
                  <a:cubicBezTo>
                    <a:pt x="239141" y="129413"/>
                    <a:pt x="241427" y="139700"/>
                    <a:pt x="236601" y="147574"/>
                  </a:cubicBezTo>
                  <a:close/>
                </a:path>
              </a:pathLst>
            </a:custGeom>
            <a:solidFill>
              <a:srgbClr val="12262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IN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667" name="Group 44"/>
          <p:cNvGrpSpPr/>
          <p:nvPr/>
        </p:nvGrpSpPr>
        <p:grpSpPr>
          <a:xfrm>
            <a:off x="7115040" y="6396120"/>
            <a:ext cx="3561840" cy="423360"/>
            <a:chOff x="7115040" y="6396120"/>
            <a:chExt cx="3561840" cy="423360"/>
          </a:xfrm>
        </p:grpSpPr>
        <p:sp>
          <p:nvSpPr>
            <p:cNvPr id="668" name="Freeform 45"/>
            <p:cNvSpPr/>
            <p:nvPr/>
          </p:nvSpPr>
          <p:spPr>
            <a:xfrm>
              <a:off x="7115040" y="6438960"/>
              <a:ext cx="3561840" cy="380520"/>
            </a:xfrm>
            <a:custGeom>
              <a:avLst/>
              <a:gdLst>
                <a:gd name="textAreaLeft" fmla="*/ 0 w 3561840"/>
                <a:gd name="textAreaRight" fmla="*/ 3562200 w 3561840"/>
                <a:gd name="textAreaTop" fmla="*/ 0 h 380520"/>
                <a:gd name="textAreaBottom" fmla="*/ 380880 h 380520"/>
              </a:gdLst>
              <a:ahLst/>
              <a:cxnLst/>
              <a:rect l="textAreaLeft" t="textAreaTop" r="textAreaRight" b="textAreaBottom"/>
              <a:pathLst>
                <a:path w="4749800" h="508000">
                  <a:moveTo>
                    <a:pt x="0" y="0"/>
                  </a:moveTo>
                  <a:lnTo>
                    <a:pt x="4749800" y="0"/>
                  </a:lnTo>
                  <a:lnTo>
                    <a:pt x="4749800" y="508000"/>
                  </a:lnTo>
                  <a:lnTo>
                    <a:pt x="0" y="508000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IN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69" name="TextBox 46"/>
            <p:cNvSpPr/>
            <p:nvPr/>
          </p:nvSpPr>
          <p:spPr>
            <a:xfrm>
              <a:off x="7115040" y="6396120"/>
              <a:ext cx="3561840" cy="4233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ctr">
              <a:noAutofit/>
            </a:bodyPr>
            <a:p>
              <a:pPr defTabSz="914400">
                <a:lnSpc>
                  <a:spcPts val="3025"/>
                </a:lnSpc>
              </a:pPr>
              <a:r>
                <a:rPr b="0" lang="en-US" sz="2100" strike="noStrike" u="none">
                  <a:solidFill>
                    <a:srgbClr val="403833"/>
                  </a:solidFill>
                  <a:effectLst/>
                  <a:uFillTx/>
                  <a:latin typeface="Arimo"/>
                  <a:ea typeface="Arimo"/>
                </a:rPr>
                <a:t>More secure authentication.</a:t>
              </a:r>
              <a:endParaRPr b="0" lang="en-IN" sz="21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670" name="Group 47"/>
          <p:cNvGrpSpPr/>
          <p:nvPr/>
        </p:nvGrpSpPr>
        <p:grpSpPr>
          <a:xfrm>
            <a:off x="12268080" y="4381560"/>
            <a:ext cx="5638320" cy="2742840"/>
            <a:chOff x="12268080" y="4381560"/>
            <a:chExt cx="5638320" cy="2742840"/>
          </a:xfrm>
        </p:grpSpPr>
        <p:sp>
          <p:nvSpPr>
            <p:cNvPr id="671" name="Freeform 48"/>
            <p:cNvSpPr/>
            <p:nvPr/>
          </p:nvSpPr>
          <p:spPr>
            <a:xfrm>
              <a:off x="12268080" y="4381560"/>
              <a:ext cx="5638320" cy="2742840"/>
            </a:xfrm>
            <a:custGeom>
              <a:avLst/>
              <a:gdLst>
                <a:gd name="textAreaLeft" fmla="*/ 0 w 5638320"/>
                <a:gd name="textAreaRight" fmla="*/ 5638680 w 5638320"/>
                <a:gd name="textAreaTop" fmla="*/ 0 h 2742840"/>
                <a:gd name="textAreaBottom" fmla="*/ 2743200 h 2742840"/>
              </a:gdLst>
              <a:ahLst/>
              <a:cxnLst/>
              <a:rect l="textAreaLeft" t="textAreaTop" r="textAreaRight" b="textAreaBottom"/>
              <a:pathLst>
                <a:path w="7518400" h="3657600">
                  <a:moveTo>
                    <a:pt x="203200" y="0"/>
                  </a:moveTo>
                  <a:lnTo>
                    <a:pt x="7315200" y="0"/>
                  </a:lnTo>
                  <a:cubicBezTo>
                    <a:pt x="7427468" y="0"/>
                    <a:pt x="7518400" y="90932"/>
                    <a:pt x="7518400" y="203200"/>
                  </a:cubicBezTo>
                  <a:lnTo>
                    <a:pt x="7518400" y="3454400"/>
                  </a:lnTo>
                  <a:cubicBezTo>
                    <a:pt x="7518400" y="3566668"/>
                    <a:pt x="7427468" y="3657600"/>
                    <a:pt x="7315200" y="3657600"/>
                  </a:cubicBezTo>
                  <a:lnTo>
                    <a:pt x="203200" y="3657600"/>
                  </a:lnTo>
                  <a:cubicBezTo>
                    <a:pt x="90932" y="3657600"/>
                    <a:pt x="0" y="3566668"/>
                    <a:pt x="0" y="3454400"/>
                  </a:cubicBezTo>
                  <a:lnTo>
                    <a:pt x="0" y="203200"/>
                  </a:lnTo>
                  <a:cubicBezTo>
                    <a:pt x="0" y="91059"/>
                    <a:pt x="91059" y="0"/>
                    <a:pt x="203200" y="0"/>
                  </a:cubicBezTo>
                  <a:close/>
                </a:path>
              </a:pathLst>
            </a:custGeom>
            <a:solidFill>
              <a:srgbClr val="122620">
                <a:alpha val="4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IN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672" name="Group 49"/>
          <p:cNvGrpSpPr/>
          <p:nvPr/>
        </p:nvGrpSpPr>
        <p:grpSpPr>
          <a:xfrm>
            <a:off x="12401640" y="4600440"/>
            <a:ext cx="5371920" cy="619200"/>
            <a:chOff x="12401640" y="4600440"/>
            <a:chExt cx="5371920" cy="619200"/>
          </a:xfrm>
        </p:grpSpPr>
        <p:sp>
          <p:nvSpPr>
            <p:cNvPr id="673" name="Freeform 50"/>
            <p:cNvSpPr/>
            <p:nvPr/>
          </p:nvSpPr>
          <p:spPr>
            <a:xfrm>
              <a:off x="12401640" y="4686480"/>
              <a:ext cx="5371920" cy="533160"/>
            </a:xfrm>
            <a:custGeom>
              <a:avLst/>
              <a:gdLst>
                <a:gd name="textAreaLeft" fmla="*/ 0 w 5371920"/>
                <a:gd name="textAreaRight" fmla="*/ 5372280 w 5371920"/>
                <a:gd name="textAreaTop" fmla="*/ 0 h 533160"/>
                <a:gd name="textAreaBottom" fmla="*/ 533520 h 533160"/>
              </a:gdLst>
              <a:ahLst/>
              <a:cxnLst/>
              <a:rect l="textAreaLeft" t="textAreaTop" r="textAreaRight" b="textAreaBottom"/>
              <a:pathLst>
                <a:path w="7162800" h="711200">
                  <a:moveTo>
                    <a:pt x="0" y="0"/>
                  </a:moveTo>
                  <a:lnTo>
                    <a:pt x="7162800" y="0"/>
                  </a:lnTo>
                  <a:lnTo>
                    <a:pt x="7162800" y="711200"/>
                  </a:lnTo>
                  <a:lnTo>
                    <a:pt x="0" y="711200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IN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74" name="TextBox 51"/>
            <p:cNvSpPr/>
            <p:nvPr/>
          </p:nvSpPr>
          <p:spPr>
            <a:xfrm>
              <a:off x="12401640" y="4600440"/>
              <a:ext cx="5371920" cy="6188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ctr">
              <a:noAutofit/>
            </a:bodyPr>
            <a:p>
              <a:pPr algn="ctr" defTabSz="914400">
                <a:lnSpc>
                  <a:spcPts val="4212"/>
                </a:lnSpc>
              </a:pPr>
              <a:r>
                <a:rPr b="1" lang="en-US" sz="2700" strike="noStrike" u="none">
                  <a:solidFill>
                    <a:srgbClr val="403833"/>
                  </a:solidFill>
                  <a:effectLst/>
                  <a:uFillTx/>
                  <a:latin typeface="Arimo Bold"/>
                  <a:ea typeface="Arimo Bold"/>
                </a:rPr>
                <a:t>vs Fingerprint</a:t>
              </a:r>
              <a:endParaRPr b="0" lang="en-IN" sz="27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675" name="Group 52"/>
          <p:cNvGrpSpPr/>
          <p:nvPr/>
        </p:nvGrpSpPr>
        <p:grpSpPr>
          <a:xfrm>
            <a:off x="12611160" y="5448240"/>
            <a:ext cx="266400" cy="266400"/>
            <a:chOff x="12611160" y="5448240"/>
            <a:chExt cx="266400" cy="266400"/>
          </a:xfrm>
        </p:grpSpPr>
        <p:sp>
          <p:nvSpPr>
            <p:cNvPr id="676" name="Freeform 53"/>
            <p:cNvSpPr/>
            <p:nvPr/>
          </p:nvSpPr>
          <p:spPr>
            <a:xfrm>
              <a:off x="12611160" y="5448240"/>
              <a:ext cx="266400" cy="266400"/>
            </a:xfrm>
            <a:custGeom>
              <a:avLst/>
              <a:gdLst>
                <a:gd name="textAreaLeft" fmla="*/ 0 w 266400"/>
                <a:gd name="textAreaRight" fmla="*/ 266760 w 266400"/>
                <a:gd name="textAreaTop" fmla="*/ 0 h 266400"/>
                <a:gd name="textAreaBottom" fmla="*/ 266760 h 266400"/>
              </a:gdLst>
              <a:ahLst/>
              <a:cxnLst/>
              <a:rect l="textAreaLeft" t="textAreaTop" r="textAreaRight" b="textAreaBottom"/>
              <a:pathLst>
                <a:path w="355600" h="355600">
                  <a:moveTo>
                    <a:pt x="177800" y="355600"/>
                  </a:moveTo>
                  <a:cubicBezTo>
                    <a:pt x="275971" y="355600"/>
                    <a:pt x="355600" y="275971"/>
                    <a:pt x="355600" y="177800"/>
                  </a:cubicBezTo>
                  <a:cubicBezTo>
                    <a:pt x="355600" y="79629"/>
                    <a:pt x="275971" y="0"/>
                    <a:pt x="177800" y="0"/>
                  </a:cubicBezTo>
                  <a:cubicBezTo>
                    <a:pt x="79629" y="0"/>
                    <a:pt x="0" y="79629"/>
                    <a:pt x="0" y="177800"/>
                  </a:cubicBezTo>
                  <a:cubicBezTo>
                    <a:pt x="0" y="275971"/>
                    <a:pt x="79629" y="355600"/>
                    <a:pt x="177800" y="355600"/>
                  </a:cubicBezTo>
                  <a:close/>
                  <a:moveTo>
                    <a:pt x="236474" y="147701"/>
                  </a:moveTo>
                  <a:lnTo>
                    <a:pt x="180975" y="236601"/>
                  </a:lnTo>
                  <a:cubicBezTo>
                    <a:pt x="178054" y="241300"/>
                    <a:pt x="173101" y="244221"/>
                    <a:pt x="167513" y="244475"/>
                  </a:cubicBezTo>
                  <a:cubicBezTo>
                    <a:pt x="161925" y="244729"/>
                    <a:pt x="156718" y="242189"/>
                    <a:pt x="153543" y="237744"/>
                  </a:cubicBezTo>
                  <a:lnTo>
                    <a:pt x="120142" y="193294"/>
                  </a:lnTo>
                  <a:cubicBezTo>
                    <a:pt x="114554" y="185928"/>
                    <a:pt x="116078" y="175514"/>
                    <a:pt x="123444" y="169926"/>
                  </a:cubicBezTo>
                  <a:cubicBezTo>
                    <a:pt x="130810" y="164338"/>
                    <a:pt x="141224" y="165862"/>
                    <a:pt x="146812" y="173228"/>
                  </a:cubicBezTo>
                  <a:lnTo>
                    <a:pt x="165608" y="198247"/>
                  </a:lnTo>
                  <a:lnTo>
                    <a:pt x="208280" y="129921"/>
                  </a:lnTo>
                  <a:cubicBezTo>
                    <a:pt x="213106" y="122174"/>
                    <a:pt x="223393" y="119761"/>
                    <a:pt x="231267" y="124587"/>
                  </a:cubicBezTo>
                  <a:cubicBezTo>
                    <a:pt x="239141" y="129413"/>
                    <a:pt x="241427" y="139700"/>
                    <a:pt x="236601" y="147574"/>
                  </a:cubicBezTo>
                  <a:close/>
                </a:path>
              </a:pathLst>
            </a:custGeom>
            <a:solidFill>
              <a:srgbClr val="12262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IN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677" name="Group 54"/>
          <p:cNvGrpSpPr/>
          <p:nvPr/>
        </p:nvGrpSpPr>
        <p:grpSpPr>
          <a:xfrm>
            <a:off x="13058640" y="5329080"/>
            <a:ext cx="3047760" cy="423720"/>
            <a:chOff x="13058640" y="5329080"/>
            <a:chExt cx="3047760" cy="423720"/>
          </a:xfrm>
        </p:grpSpPr>
        <p:sp>
          <p:nvSpPr>
            <p:cNvPr id="678" name="Freeform 55"/>
            <p:cNvSpPr/>
            <p:nvPr/>
          </p:nvSpPr>
          <p:spPr>
            <a:xfrm>
              <a:off x="13058640" y="5372280"/>
              <a:ext cx="3047760" cy="380520"/>
            </a:xfrm>
            <a:custGeom>
              <a:avLst/>
              <a:gdLst>
                <a:gd name="textAreaLeft" fmla="*/ 0 w 3047760"/>
                <a:gd name="textAreaRight" fmla="*/ 3048120 w 3047760"/>
                <a:gd name="textAreaTop" fmla="*/ 0 h 380520"/>
                <a:gd name="textAreaBottom" fmla="*/ 380880 h 380520"/>
              </a:gdLst>
              <a:ahLst/>
              <a:cxnLst/>
              <a:rect l="textAreaLeft" t="textAreaTop" r="textAreaRight" b="textAreaBottom"/>
              <a:pathLst>
                <a:path w="4064000" h="508000">
                  <a:moveTo>
                    <a:pt x="0" y="0"/>
                  </a:moveTo>
                  <a:lnTo>
                    <a:pt x="4064000" y="0"/>
                  </a:lnTo>
                  <a:lnTo>
                    <a:pt x="4064000" y="508000"/>
                  </a:lnTo>
                  <a:lnTo>
                    <a:pt x="0" y="508000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IN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79" name="TextBox 56"/>
            <p:cNvSpPr/>
            <p:nvPr/>
          </p:nvSpPr>
          <p:spPr>
            <a:xfrm>
              <a:off x="13058640" y="5329080"/>
              <a:ext cx="3047760" cy="4233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ctr">
              <a:noAutofit/>
            </a:bodyPr>
            <a:p>
              <a:pPr defTabSz="914400">
                <a:lnSpc>
                  <a:spcPts val="3025"/>
                </a:lnSpc>
              </a:pPr>
              <a:r>
                <a:rPr b="0" lang="en-US" sz="2100" strike="noStrike" u="none">
                  <a:solidFill>
                    <a:srgbClr val="403833"/>
                  </a:solidFill>
                  <a:effectLst/>
                  <a:uFillTx/>
                  <a:latin typeface="Arimo"/>
                  <a:ea typeface="Arimo"/>
                </a:rPr>
                <a:t>Contactless &amp; hygienic.</a:t>
              </a:r>
              <a:endParaRPr b="0" lang="en-IN" sz="21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680" name="Group 57"/>
          <p:cNvGrpSpPr/>
          <p:nvPr/>
        </p:nvGrpSpPr>
        <p:grpSpPr>
          <a:xfrm>
            <a:off x="12611160" y="5981760"/>
            <a:ext cx="266400" cy="266400"/>
            <a:chOff x="12611160" y="5981760"/>
            <a:chExt cx="266400" cy="266400"/>
          </a:xfrm>
        </p:grpSpPr>
        <p:sp>
          <p:nvSpPr>
            <p:cNvPr id="681" name="Freeform 58"/>
            <p:cNvSpPr/>
            <p:nvPr/>
          </p:nvSpPr>
          <p:spPr>
            <a:xfrm>
              <a:off x="12611160" y="5981760"/>
              <a:ext cx="266400" cy="266400"/>
            </a:xfrm>
            <a:custGeom>
              <a:avLst/>
              <a:gdLst>
                <a:gd name="textAreaLeft" fmla="*/ 0 w 266400"/>
                <a:gd name="textAreaRight" fmla="*/ 266760 w 266400"/>
                <a:gd name="textAreaTop" fmla="*/ 0 h 266400"/>
                <a:gd name="textAreaBottom" fmla="*/ 266760 h 266400"/>
              </a:gdLst>
              <a:ahLst/>
              <a:cxnLst/>
              <a:rect l="textAreaLeft" t="textAreaTop" r="textAreaRight" b="textAreaBottom"/>
              <a:pathLst>
                <a:path w="355600" h="355600">
                  <a:moveTo>
                    <a:pt x="177800" y="355600"/>
                  </a:moveTo>
                  <a:cubicBezTo>
                    <a:pt x="275971" y="355600"/>
                    <a:pt x="355600" y="275971"/>
                    <a:pt x="355600" y="177800"/>
                  </a:cubicBezTo>
                  <a:cubicBezTo>
                    <a:pt x="355600" y="79629"/>
                    <a:pt x="275971" y="0"/>
                    <a:pt x="177800" y="0"/>
                  </a:cubicBezTo>
                  <a:cubicBezTo>
                    <a:pt x="79629" y="0"/>
                    <a:pt x="0" y="79629"/>
                    <a:pt x="0" y="177800"/>
                  </a:cubicBezTo>
                  <a:cubicBezTo>
                    <a:pt x="0" y="275971"/>
                    <a:pt x="79629" y="355600"/>
                    <a:pt x="177800" y="355600"/>
                  </a:cubicBezTo>
                  <a:close/>
                  <a:moveTo>
                    <a:pt x="236474" y="147701"/>
                  </a:moveTo>
                  <a:lnTo>
                    <a:pt x="180975" y="236601"/>
                  </a:lnTo>
                  <a:cubicBezTo>
                    <a:pt x="178054" y="241300"/>
                    <a:pt x="173101" y="244221"/>
                    <a:pt x="167513" y="244475"/>
                  </a:cubicBezTo>
                  <a:cubicBezTo>
                    <a:pt x="161925" y="244729"/>
                    <a:pt x="156718" y="242189"/>
                    <a:pt x="153543" y="237744"/>
                  </a:cubicBezTo>
                  <a:lnTo>
                    <a:pt x="120142" y="193294"/>
                  </a:lnTo>
                  <a:cubicBezTo>
                    <a:pt x="114554" y="185928"/>
                    <a:pt x="116078" y="175514"/>
                    <a:pt x="123444" y="169926"/>
                  </a:cubicBezTo>
                  <a:cubicBezTo>
                    <a:pt x="130810" y="164338"/>
                    <a:pt x="141224" y="165862"/>
                    <a:pt x="146812" y="173228"/>
                  </a:cubicBezTo>
                  <a:lnTo>
                    <a:pt x="165608" y="198247"/>
                  </a:lnTo>
                  <a:lnTo>
                    <a:pt x="208280" y="129921"/>
                  </a:lnTo>
                  <a:cubicBezTo>
                    <a:pt x="213106" y="122174"/>
                    <a:pt x="223393" y="119761"/>
                    <a:pt x="231267" y="124587"/>
                  </a:cubicBezTo>
                  <a:cubicBezTo>
                    <a:pt x="239141" y="129413"/>
                    <a:pt x="241427" y="139700"/>
                    <a:pt x="236601" y="147574"/>
                  </a:cubicBezTo>
                  <a:close/>
                </a:path>
              </a:pathLst>
            </a:custGeom>
            <a:solidFill>
              <a:srgbClr val="12262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IN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682" name="Group 59"/>
          <p:cNvGrpSpPr/>
          <p:nvPr/>
        </p:nvGrpSpPr>
        <p:grpSpPr>
          <a:xfrm>
            <a:off x="13058640" y="5862600"/>
            <a:ext cx="2457000" cy="423360"/>
            <a:chOff x="13058640" y="5862600"/>
            <a:chExt cx="2457000" cy="423360"/>
          </a:xfrm>
        </p:grpSpPr>
        <p:sp>
          <p:nvSpPr>
            <p:cNvPr id="683" name="Freeform 60"/>
            <p:cNvSpPr/>
            <p:nvPr/>
          </p:nvSpPr>
          <p:spPr>
            <a:xfrm>
              <a:off x="13058640" y="5905440"/>
              <a:ext cx="2457000" cy="380520"/>
            </a:xfrm>
            <a:custGeom>
              <a:avLst/>
              <a:gdLst>
                <a:gd name="textAreaLeft" fmla="*/ 0 w 2457000"/>
                <a:gd name="textAreaRight" fmla="*/ 2457360 w 2457000"/>
                <a:gd name="textAreaTop" fmla="*/ 0 h 380520"/>
                <a:gd name="textAreaBottom" fmla="*/ 380880 h 380520"/>
              </a:gdLst>
              <a:ahLst/>
              <a:cxnLst/>
              <a:rect l="textAreaLeft" t="textAreaTop" r="textAreaRight" b="textAreaBottom"/>
              <a:pathLst>
                <a:path w="3276600" h="508000">
                  <a:moveTo>
                    <a:pt x="0" y="0"/>
                  </a:moveTo>
                  <a:lnTo>
                    <a:pt x="3276600" y="0"/>
                  </a:lnTo>
                  <a:lnTo>
                    <a:pt x="3276600" y="508000"/>
                  </a:lnTo>
                  <a:lnTo>
                    <a:pt x="0" y="508000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IN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84" name="TextBox 61"/>
            <p:cNvSpPr/>
            <p:nvPr/>
          </p:nvSpPr>
          <p:spPr>
            <a:xfrm>
              <a:off x="13058640" y="5862600"/>
              <a:ext cx="2457000" cy="4233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ctr">
              <a:noAutofit/>
            </a:bodyPr>
            <a:p>
              <a:pPr defTabSz="914400">
                <a:lnSpc>
                  <a:spcPts val="3025"/>
                </a:lnSpc>
              </a:pPr>
              <a:r>
                <a:rPr b="0" lang="en-US" sz="2100" strike="noStrike" u="none">
                  <a:solidFill>
                    <a:srgbClr val="403833"/>
                  </a:solidFill>
                  <a:effectLst/>
                  <a:uFillTx/>
                  <a:latin typeface="Arimo"/>
                  <a:ea typeface="Arimo"/>
                </a:rPr>
                <a:t>Faster processing.</a:t>
              </a:r>
              <a:endParaRPr b="0" lang="en-IN" sz="21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685" name="Group 62"/>
          <p:cNvGrpSpPr/>
          <p:nvPr/>
        </p:nvGrpSpPr>
        <p:grpSpPr>
          <a:xfrm>
            <a:off x="12611160" y="6515280"/>
            <a:ext cx="266400" cy="266400"/>
            <a:chOff x="12611160" y="6515280"/>
            <a:chExt cx="266400" cy="266400"/>
          </a:xfrm>
        </p:grpSpPr>
        <p:sp>
          <p:nvSpPr>
            <p:cNvPr id="686" name="Freeform 63"/>
            <p:cNvSpPr/>
            <p:nvPr/>
          </p:nvSpPr>
          <p:spPr>
            <a:xfrm>
              <a:off x="12611160" y="6515280"/>
              <a:ext cx="266400" cy="266400"/>
            </a:xfrm>
            <a:custGeom>
              <a:avLst/>
              <a:gdLst>
                <a:gd name="textAreaLeft" fmla="*/ 0 w 266400"/>
                <a:gd name="textAreaRight" fmla="*/ 266760 w 266400"/>
                <a:gd name="textAreaTop" fmla="*/ 0 h 266400"/>
                <a:gd name="textAreaBottom" fmla="*/ 266760 h 266400"/>
              </a:gdLst>
              <a:ahLst/>
              <a:cxnLst/>
              <a:rect l="textAreaLeft" t="textAreaTop" r="textAreaRight" b="textAreaBottom"/>
              <a:pathLst>
                <a:path w="355600" h="355600">
                  <a:moveTo>
                    <a:pt x="177800" y="355600"/>
                  </a:moveTo>
                  <a:cubicBezTo>
                    <a:pt x="275971" y="355600"/>
                    <a:pt x="355600" y="275971"/>
                    <a:pt x="355600" y="177800"/>
                  </a:cubicBezTo>
                  <a:cubicBezTo>
                    <a:pt x="355600" y="79629"/>
                    <a:pt x="275971" y="0"/>
                    <a:pt x="177800" y="0"/>
                  </a:cubicBezTo>
                  <a:cubicBezTo>
                    <a:pt x="79629" y="0"/>
                    <a:pt x="0" y="79629"/>
                    <a:pt x="0" y="177800"/>
                  </a:cubicBezTo>
                  <a:cubicBezTo>
                    <a:pt x="0" y="275971"/>
                    <a:pt x="79629" y="355600"/>
                    <a:pt x="177800" y="355600"/>
                  </a:cubicBezTo>
                  <a:close/>
                  <a:moveTo>
                    <a:pt x="236474" y="147701"/>
                  </a:moveTo>
                  <a:lnTo>
                    <a:pt x="180975" y="236601"/>
                  </a:lnTo>
                  <a:cubicBezTo>
                    <a:pt x="178054" y="241300"/>
                    <a:pt x="173101" y="244221"/>
                    <a:pt x="167513" y="244475"/>
                  </a:cubicBezTo>
                  <a:cubicBezTo>
                    <a:pt x="161925" y="244729"/>
                    <a:pt x="156718" y="242189"/>
                    <a:pt x="153543" y="237744"/>
                  </a:cubicBezTo>
                  <a:lnTo>
                    <a:pt x="120142" y="193294"/>
                  </a:lnTo>
                  <a:cubicBezTo>
                    <a:pt x="114554" y="185928"/>
                    <a:pt x="116078" y="175514"/>
                    <a:pt x="123444" y="169926"/>
                  </a:cubicBezTo>
                  <a:cubicBezTo>
                    <a:pt x="130810" y="164338"/>
                    <a:pt x="141224" y="165862"/>
                    <a:pt x="146812" y="173228"/>
                  </a:cubicBezTo>
                  <a:lnTo>
                    <a:pt x="165608" y="198247"/>
                  </a:lnTo>
                  <a:lnTo>
                    <a:pt x="208280" y="129921"/>
                  </a:lnTo>
                  <a:cubicBezTo>
                    <a:pt x="213106" y="122174"/>
                    <a:pt x="223393" y="119761"/>
                    <a:pt x="231267" y="124587"/>
                  </a:cubicBezTo>
                  <a:cubicBezTo>
                    <a:pt x="239141" y="129413"/>
                    <a:pt x="241427" y="139700"/>
                    <a:pt x="236601" y="147574"/>
                  </a:cubicBezTo>
                  <a:close/>
                </a:path>
              </a:pathLst>
            </a:custGeom>
            <a:solidFill>
              <a:srgbClr val="12262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IN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687" name="Group 64"/>
          <p:cNvGrpSpPr/>
          <p:nvPr/>
        </p:nvGrpSpPr>
        <p:grpSpPr>
          <a:xfrm>
            <a:off x="13058640" y="6396120"/>
            <a:ext cx="2990520" cy="423360"/>
            <a:chOff x="13058640" y="6396120"/>
            <a:chExt cx="2990520" cy="423360"/>
          </a:xfrm>
        </p:grpSpPr>
        <p:sp>
          <p:nvSpPr>
            <p:cNvPr id="688" name="Freeform 65"/>
            <p:cNvSpPr/>
            <p:nvPr/>
          </p:nvSpPr>
          <p:spPr>
            <a:xfrm>
              <a:off x="13058640" y="6438960"/>
              <a:ext cx="2990520" cy="380520"/>
            </a:xfrm>
            <a:custGeom>
              <a:avLst/>
              <a:gdLst>
                <a:gd name="textAreaLeft" fmla="*/ 0 w 2990520"/>
                <a:gd name="textAreaRight" fmla="*/ 2990880 w 2990520"/>
                <a:gd name="textAreaTop" fmla="*/ 0 h 380520"/>
                <a:gd name="textAreaBottom" fmla="*/ 380880 h 380520"/>
              </a:gdLst>
              <a:ahLst/>
              <a:cxnLst/>
              <a:rect l="textAreaLeft" t="textAreaTop" r="textAreaRight" b="textAreaBottom"/>
              <a:pathLst>
                <a:path w="3987800" h="508000">
                  <a:moveTo>
                    <a:pt x="0" y="0"/>
                  </a:moveTo>
                  <a:lnTo>
                    <a:pt x="3987800" y="0"/>
                  </a:lnTo>
                  <a:lnTo>
                    <a:pt x="3987800" y="508000"/>
                  </a:lnTo>
                  <a:lnTo>
                    <a:pt x="0" y="508000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IN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89" name="TextBox 66"/>
            <p:cNvSpPr/>
            <p:nvPr/>
          </p:nvSpPr>
          <p:spPr>
            <a:xfrm>
              <a:off x="13058640" y="6396120"/>
              <a:ext cx="2990520" cy="4233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ctr">
              <a:noAutofit/>
            </a:bodyPr>
            <a:p>
              <a:pPr defTabSz="914400">
                <a:lnSpc>
                  <a:spcPts val="3025"/>
                </a:lnSpc>
              </a:pPr>
              <a:r>
                <a:rPr b="0" lang="en-US" sz="2100" strike="noStrike" u="none">
                  <a:solidFill>
                    <a:srgbClr val="403833"/>
                  </a:solidFill>
                  <a:effectLst/>
                  <a:uFillTx/>
                  <a:latin typeface="Arimo"/>
                  <a:ea typeface="Arimo"/>
                </a:rPr>
                <a:t>Works from a distance.</a:t>
              </a:r>
              <a:endParaRPr b="0" lang="en-IN" sz="21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690" name="Group 67"/>
          <p:cNvGrpSpPr/>
          <p:nvPr/>
        </p:nvGrpSpPr>
        <p:grpSpPr>
          <a:xfrm>
            <a:off x="16831440" y="285840"/>
            <a:ext cx="1052280" cy="288360"/>
            <a:chOff x="16831440" y="285840"/>
            <a:chExt cx="1052280" cy="288360"/>
          </a:xfrm>
        </p:grpSpPr>
        <p:grpSp>
          <p:nvGrpSpPr>
            <p:cNvPr id="691" name="Group 68"/>
            <p:cNvGrpSpPr/>
            <p:nvPr/>
          </p:nvGrpSpPr>
          <p:grpSpPr>
            <a:xfrm>
              <a:off x="16831440" y="285840"/>
              <a:ext cx="288000" cy="288360"/>
              <a:chOff x="16831440" y="285840"/>
              <a:chExt cx="288000" cy="288360"/>
            </a:xfrm>
          </p:grpSpPr>
          <p:sp>
            <p:nvSpPr>
              <p:cNvPr id="692" name="Freeform 69"/>
              <p:cNvSpPr/>
              <p:nvPr/>
            </p:nvSpPr>
            <p:spPr>
              <a:xfrm>
                <a:off x="16859880" y="314280"/>
                <a:ext cx="230760" cy="231120"/>
              </a:xfrm>
              <a:custGeom>
                <a:avLst/>
                <a:gdLst>
                  <a:gd name="textAreaLeft" fmla="*/ 0 w 230760"/>
                  <a:gd name="textAreaRight" fmla="*/ 231120 w 230760"/>
                  <a:gd name="textAreaTop" fmla="*/ 0 h 231120"/>
                  <a:gd name="textAreaBottom" fmla="*/ 231480 h 231120"/>
                </a:gdLst>
                <a:ahLst/>
                <a:cxnLst/>
                <a:rect l="textAreaLeft" t="textAreaTop" r="textAreaRight" b="textAreaBottom"/>
                <a:pathLst>
                  <a:path w="308102" h="308610">
                    <a:moveTo>
                      <a:pt x="0" y="154305"/>
                    </a:moveTo>
                    <a:cubicBezTo>
                      <a:pt x="0" y="69088"/>
                      <a:pt x="68961" y="0"/>
                      <a:pt x="154051" y="0"/>
                    </a:cubicBezTo>
                    <a:cubicBezTo>
                      <a:pt x="239141" y="0"/>
                      <a:pt x="308102" y="69088"/>
                      <a:pt x="308102" y="154305"/>
                    </a:cubicBezTo>
                    <a:cubicBezTo>
                      <a:pt x="308102" y="239522"/>
                      <a:pt x="239141" y="308610"/>
                      <a:pt x="154051" y="308610"/>
                    </a:cubicBezTo>
                    <a:cubicBezTo>
                      <a:pt x="68961" y="308610"/>
                      <a:pt x="0" y="239522"/>
                      <a:pt x="0" y="154305"/>
                    </a:cubicBezTo>
                    <a:close/>
                  </a:path>
                </a:pathLst>
              </a:custGeom>
              <a:solidFill>
                <a:srgbClr val="dae3f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IN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693" name="Freeform 70"/>
              <p:cNvSpPr/>
              <p:nvPr/>
            </p:nvSpPr>
            <p:spPr>
              <a:xfrm>
                <a:off x="16831440" y="285840"/>
                <a:ext cx="288000" cy="288360"/>
              </a:xfrm>
              <a:custGeom>
                <a:avLst/>
                <a:gdLst>
                  <a:gd name="textAreaLeft" fmla="*/ 0 w 288000"/>
                  <a:gd name="textAreaRight" fmla="*/ 288360 w 288000"/>
                  <a:gd name="textAreaTop" fmla="*/ 0 h 288360"/>
                  <a:gd name="textAreaBottom" fmla="*/ 288720 h 288360"/>
                </a:gdLst>
                <a:ahLst/>
                <a:cxnLst/>
                <a:rect l="textAreaLeft" t="textAreaTop" r="textAreaRight" b="textAreaBottom"/>
                <a:pathLst>
                  <a:path w="384302" h="384810">
                    <a:moveTo>
                      <a:pt x="0" y="192405"/>
                    </a:moveTo>
                    <a:cubicBezTo>
                      <a:pt x="0" y="86233"/>
                      <a:pt x="85979" y="0"/>
                      <a:pt x="192151" y="0"/>
                    </a:cubicBezTo>
                    <a:lnTo>
                      <a:pt x="192151" y="38100"/>
                    </a:lnTo>
                    <a:lnTo>
                      <a:pt x="192151" y="0"/>
                    </a:lnTo>
                    <a:cubicBezTo>
                      <a:pt x="298323" y="0"/>
                      <a:pt x="384302" y="86233"/>
                      <a:pt x="384302" y="192405"/>
                    </a:cubicBezTo>
                    <a:cubicBezTo>
                      <a:pt x="384302" y="298577"/>
                      <a:pt x="298323" y="384810"/>
                      <a:pt x="192151" y="384810"/>
                    </a:cubicBezTo>
                    <a:lnTo>
                      <a:pt x="192151" y="346710"/>
                    </a:lnTo>
                    <a:lnTo>
                      <a:pt x="192151" y="384810"/>
                    </a:lnTo>
                    <a:cubicBezTo>
                      <a:pt x="85979" y="384810"/>
                      <a:pt x="0" y="298577"/>
                      <a:pt x="0" y="192405"/>
                    </a:cubicBezTo>
                    <a:lnTo>
                      <a:pt x="38100" y="192405"/>
                    </a:lnTo>
                    <a:lnTo>
                      <a:pt x="69850" y="213487"/>
                    </a:lnTo>
                    <a:cubicBezTo>
                      <a:pt x="60579" y="227457"/>
                      <a:pt x="43180" y="233680"/>
                      <a:pt x="27051" y="228854"/>
                    </a:cubicBezTo>
                    <a:cubicBezTo>
                      <a:pt x="10922" y="224028"/>
                      <a:pt x="0" y="209169"/>
                      <a:pt x="0" y="192405"/>
                    </a:cubicBezTo>
                    <a:moveTo>
                      <a:pt x="76200" y="192405"/>
                    </a:moveTo>
                    <a:lnTo>
                      <a:pt x="38100" y="192405"/>
                    </a:lnTo>
                    <a:lnTo>
                      <a:pt x="6350" y="171323"/>
                    </a:lnTo>
                    <a:cubicBezTo>
                      <a:pt x="15621" y="157353"/>
                      <a:pt x="33020" y="151130"/>
                      <a:pt x="49149" y="155956"/>
                    </a:cubicBezTo>
                    <a:cubicBezTo>
                      <a:pt x="65278" y="160782"/>
                      <a:pt x="76200" y="175641"/>
                      <a:pt x="76200" y="192405"/>
                    </a:cubicBezTo>
                    <a:cubicBezTo>
                      <a:pt x="76200" y="256667"/>
                      <a:pt x="128143" y="308610"/>
                      <a:pt x="192151" y="308610"/>
                    </a:cubicBezTo>
                    <a:cubicBezTo>
                      <a:pt x="256159" y="308610"/>
                      <a:pt x="308102" y="256667"/>
                      <a:pt x="308102" y="192405"/>
                    </a:cubicBezTo>
                    <a:lnTo>
                      <a:pt x="346202" y="192405"/>
                    </a:lnTo>
                    <a:lnTo>
                      <a:pt x="308102" y="192405"/>
                    </a:lnTo>
                    <a:cubicBezTo>
                      <a:pt x="308102" y="128143"/>
                      <a:pt x="256159" y="76200"/>
                      <a:pt x="192151" y="76200"/>
                    </a:cubicBezTo>
                    <a:lnTo>
                      <a:pt x="192151" y="38100"/>
                    </a:lnTo>
                    <a:lnTo>
                      <a:pt x="192151" y="76200"/>
                    </a:lnTo>
                    <a:cubicBezTo>
                      <a:pt x="128143" y="76200"/>
                      <a:pt x="76200" y="128143"/>
                      <a:pt x="76200" y="192405"/>
                    </a:cubicBezTo>
                    <a:close/>
                  </a:path>
                </a:pathLst>
              </a:custGeom>
              <a:solidFill>
                <a:srgbClr val="3c2b2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IN" sz="18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</p:grpSp>
        <p:grpSp>
          <p:nvGrpSpPr>
            <p:cNvPr id="694" name="Group 71"/>
            <p:cNvGrpSpPr/>
            <p:nvPr/>
          </p:nvGrpSpPr>
          <p:grpSpPr>
            <a:xfrm>
              <a:off x="17213400" y="285840"/>
              <a:ext cx="288000" cy="288360"/>
              <a:chOff x="17213400" y="285840"/>
              <a:chExt cx="288000" cy="288360"/>
            </a:xfrm>
          </p:grpSpPr>
          <p:sp>
            <p:nvSpPr>
              <p:cNvPr id="695" name="Freeform 72"/>
              <p:cNvSpPr/>
              <p:nvPr/>
            </p:nvSpPr>
            <p:spPr>
              <a:xfrm>
                <a:off x="17242200" y="314280"/>
                <a:ext cx="230760" cy="231120"/>
              </a:xfrm>
              <a:custGeom>
                <a:avLst/>
                <a:gdLst>
                  <a:gd name="textAreaLeft" fmla="*/ 0 w 230760"/>
                  <a:gd name="textAreaRight" fmla="*/ 231120 w 230760"/>
                  <a:gd name="textAreaTop" fmla="*/ 0 h 231120"/>
                  <a:gd name="textAreaBottom" fmla="*/ 231480 h 231120"/>
                </a:gdLst>
                <a:ahLst/>
                <a:cxnLst/>
                <a:rect l="textAreaLeft" t="textAreaTop" r="textAreaRight" b="textAreaBottom"/>
                <a:pathLst>
                  <a:path w="308102" h="308610">
                    <a:moveTo>
                      <a:pt x="0" y="154305"/>
                    </a:moveTo>
                    <a:cubicBezTo>
                      <a:pt x="0" y="69088"/>
                      <a:pt x="68961" y="0"/>
                      <a:pt x="154051" y="0"/>
                    </a:cubicBezTo>
                    <a:cubicBezTo>
                      <a:pt x="239141" y="0"/>
                      <a:pt x="308102" y="69088"/>
                      <a:pt x="308102" y="154305"/>
                    </a:cubicBezTo>
                    <a:cubicBezTo>
                      <a:pt x="308102" y="239522"/>
                      <a:pt x="239141" y="308610"/>
                      <a:pt x="154051" y="308610"/>
                    </a:cubicBezTo>
                    <a:cubicBezTo>
                      <a:pt x="68961" y="308610"/>
                      <a:pt x="0" y="239522"/>
                      <a:pt x="0" y="154305"/>
                    </a:cubicBezTo>
                    <a:close/>
                  </a:path>
                </a:pathLst>
              </a:custGeom>
              <a:solidFill>
                <a:srgbClr val="dae3f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IN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696" name="Freeform 73"/>
              <p:cNvSpPr/>
              <p:nvPr/>
            </p:nvSpPr>
            <p:spPr>
              <a:xfrm>
                <a:off x="17213400" y="285840"/>
                <a:ext cx="288000" cy="288360"/>
              </a:xfrm>
              <a:custGeom>
                <a:avLst/>
                <a:gdLst>
                  <a:gd name="textAreaLeft" fmla="*/ 0 w 288000"/>
                  <a:gd name="textAreaRight" fmla="*/ 288360 w 288000"/>
                  <a:gd name="textAreaTop" fmla="*/ 0 h 288360"/>
                  <a:gd name="textAreaBottom" fmla="*/ 288720 h 288360"/>
                </a:gdLst>
                <a:ahLst/>
                <a:cxnLst/>
                <a:rect l="textAreaLeft" t="textAreaTop" r="textAreaRight" b="textAreaBottom"/>
                <a:pathLst>
                  <a:path w="384302" h="384810">
                    <a:moveTo>
                      <a:pt x="0" y="192405"/>
                    </a:moveTo>
                    <a:cubicBezTo>
                      <a:pt x="0" y="86233"/>
                      <a:pt x="85979" y="0"/>
                      <a:pt x="192151" y="0"/>
                    </a:cubicBezTo>
                    <a:lnTo>
                      <a:pt x="192151" y="38100"/>
                    </a:lnTo>
                    <a:lnTo>
                      <a:pt x="192151" y="0"/>
                    </a:lnTo>
                    <a:cubicBezTo>
                      <a:pt x="298323" y="0"/>
                      <a:pt x="384302" y="86233"/>
                      <a:pt x="384302" y="192405"/>
                    </a:cubicBezTo>
                    <a:cubicBezTo>
                      <a:pt x="384302" y="298577"/>
                      <a:pt x="298323" y="384810"/>
                      <a:pt x="192151" y="384810"/>
                    </a:cubicBezTo>
                    <a:lnTo>
                      <a:pt x="192151" y="346710"/>
                    </a:lnTo>
                    <a:lnTo>
                      <a:pt x="192151" y="384810"/>
                    </a:lnTo>
                    <a:cubicBezTo>
                      <a:pt x="85979" y="384810"/>
                      <a:pt x="0" y="298577"/>
                      <a:pt x="0" y="192405"/>
                    </a:cubicBezTo>
                    <a:lnTo>
                      <a:pt x="38100" y="192405"/>
                    </a:lnTo>
                    <a:lnTo>
                      <a:pt x="69850" y="213487"/>
                    </a:lnTo>
                    <a:cubicBezTo>
                      <a:pt x="60579" y="227457"/>
                      <a:pt x="43180" y="233680"/>
                      <a:pt x="27051" y="228854"/>
                    </a:cubicBezTo>
                    <a:cubicBezTo>
                      <a:pt x="10922" y="224028"/>
                      <a:pt x="0" y="209169"/>
                      <a:pt x="0" y="192405"/>
                    </a:cubicBezTo>
                    <a:moveTo>
                      <a:pt x="76200" y="192405"/>
                    </a:moveTo>
                    <a:lnTo>
                      <a:pt x="38100" y="192405"/>
                    </a:lnTo>
                    <a:lnTo>
                      <a:pt x="6350" y="171323"/>
                    </a:lnTo>
                    <a:cubicBezTo>
                      <a:pt x="15621" y="157353"/>
                      <a:pt x="33020" y="151130"/>
                      <a:pt x="49149" y="155956"/>
                    </a:cubicBezTo>
                    <a:cubicBezTo>
                      <a:pt x="65278" y="160782"/>
                      <a:pt x="76200" y="175641"/>
                      <a:pt x="76200" y="192405"/>
                    </a:cubicBezTo>
                    <a:cubicBezTo>
                      <a:pt x="76200" y="256667"/>
                      <a:pt x="128143" y="308610"/>
                      <a:pt x="192151" y="308610"/>
                    </a:cubicBezTo>
                    <a:cubicBezTo>
                      <a:pt x="256159" y="308610"/>
                      <a:pt x="308102" y="256667"/>
                      <a:pt x="308102" y="192405"/>
                    </a:cubicBezTo>
                    <a:lnTo>
                      <a:pt x="346202" y="192405"/>
                    </a:lnTo>
                    <a:lnTo>
                      <a:pt x="308102" y="192405"/>
                    </a:lnTo>
                    <a:cubicBezTo>
                      <a:pt x="308102" y="128143"/>
                      <a:pt x="256159" y="76200"/>
                      <a:pt x="192151" y="76200"/>
                    </a:cubicBezTo>
                    <a:lnTo>
                      <a:pt x="192151" y="38100"/>
                    </a:lnTo>
                    <a:lnTo>
                      <a:pt x="192151" y="76200"/>
                    </a:lnTo>
                    <a:cubicBezTo>
                      <a:pt x="128143" y="76200"/>
                      <a:pt x="76200" y="128143"/>
                      <a:pt x="76200" y="192405"/>
                    </a:cubicBezTo>
                    <a:close/>
                  </a:path>
                </a:pathLst>
              </a:custGeom>
              <a:solidFill>
                <a:srgbClr val="3c2b2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IN" sz="18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</p:grpSp>
        <p:grpSp>
          <p:nvGrpSpPr>
            <p:cNvPr id="697" name="Group 74"/>
            <p:cNvGrpSpPr/>
            <p:nvPr/>
          </p:nvGrpSpPr>
          <p:grpSpPr>
            <a:xfrm>
              <a:off x="17595720" y="285840"/>
              <a:ext cx="288000" cy="288360"/>
              <a:chOff x="17595720" y="285840"/>
              <a:chExt cx="288000" cy="288360"/>
            </a:xfrm>
          </p:grpSpPr>
          <p:sp>
            <p:nvSpPr>
              <p:cNvPr id="698" name="Freeform 75"/>
              <p:cNvSpPr/>
              <p:nvPr/>
            </p:nvSpPr>
            <p:spPr>
              <a:xfrm>
                <a:off x="17624160" y="314280"/>
                <a:ext cx="230760" cy="231120"/>
              </a:xfrm>
              <a:custGeom>
                <a:avLst/>
                <a:gdLst>
                  <a:gd name="textAreaLeft" fmla="*/ 0 w 230760"/>
                  <a:gd name="textAreaRight" fmla="*/ 231120 w 230760"/>
                  <a:gd name="textAreaTop" fmla="*/ 0 h 231120"/>
                  <a:gd name="textAreaBottom" fmla="*/ 231480 h 231120"/>
                </a:gdLst>
                <a:ahLst/>
                <a:cxnLst/>
                <a:rect l="textAreaLeft" t="textAreaTop" r="textAreaRight" b="textAreaBottom"/>
                <a:pathLst>
                  <a:path w="308102" h="308610">
                    <a:moveTo>
                      <a:pt x="0" y="154305"/>
                    </a:moveTo>
                    <a:cubicBezTo>
                      <a:pt x="0" y="69088"/>
                      <a:pt x="68961" y="0"/>
                      <a:pt x="154051" y="0"/>
                    </a:cubicBezTo>
                    <a:cubicBezTo>
                      <a:pt x="239141" y="0"/>
                      <a:pt x="308102" y="69088"/>
                      <a:pt x="308102" y="154305"/>
                    </a:cubicBezTo>
                    <a:cubicBezTo>
                      <a:pt x="308102" y="239522"/>
                      <a:pt x="239141" y="308610"/>
                      <a:pt x="154051" y="308610"/>
                    </a:cubicBezTo>
                    <a:cubicBezTo>
                      <a:pt x="68961" y="308610"/>
                      <a:pt x="0" y="239522"/>
                      <a:pt x="0" y="154305"/>
                    </a:cubicBezTo>
                    <a:close/>
                  </a:path>
                </a:pathLst>
              </a:custGeom>
              <a:solidFill>
                <a:srgbClr val="dae3f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IN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699" name="Freeform 76"/>
              <p:cNvSpPr/>
              <p:nvPr/>
            </p:nvSpPr>
            <p:spPr>
              <a:xfrm>
                <a:off x="17595720" y="285840"/>
                <a:ext cx="288000" cy="288360"/>
              </a:xfrm>
              <a:custGeom>
                <a:avLst/>
                <a:gdLst>
                  <a:gd name="textAreaLeft" fmla="*/ 0 w 288000"/>
                  <a:gd name="textAreaRight" fmla="*/ 288360 w 288000"/>
                  <a:gd name="textAreaTop" fmla="*/ 0 h 288360"/>
                  <a:gd name="textAreaBottom" fmla="*/ 288720 h 288360"/>
                </a:gdLst>
                <a:ahLst/>
                <a:cxnLst/>
                <a:rect l="textAreaLeft" t="textAreaTop" r="textAreaRight" b="textAreaBottom"/>
                <a:pathLst>
                  <a:path w="384302" h="384810">
                    <a:moveTo>
                      <a:pt x="0" y="192405"/>
                    </a:moveTo>
                    <a:cubicBezTo>
                      <a:pt x="0" y="86233"/>
                      <a:pt x="85979" y="0"/>
                      <a:pt x="192151" y="0"/>
                    </a:cubicBezTo>
                    <a:lnTo>
                      <a:pt x="192151" y="38100"/>
                    </a:lnTo>
                    <a:lnTo>
                      <a:pt x="192151" y="0"/>
                    </a:lnTo>
                    <a:cubicBezTo>
                      <a:pt x="298323" y="0"/>
                      <a:pt x="384302" y="86233"/>
                      <a:pt x="384302" y="192405"/>
                    </a:cubicBezTo>
                    <a:cubicBezTo>
                      <a:pt x="384302" y="298577"/>
                      <a:pt x="298323" y="384810"/>
                      <a:pt x="192151" y="384810"/>
                    </a:cubicBezTo>
                    <a:lnTo>
                      <a:pt x="192151" y="346710"/>
                    </a:lnTo>
                    <a:lnTo>
                      <a:pt x="192151" y="384810"/>
                    </a:lnTo>
                    <a:cubicBezTo>
                      <a:pt x="85979" y="384810"/>
                      <a:pt x="0" y="298577"/>
                      <a:pt x="0" y="192405"/>
                    </a:cubicBezTo>
                    <a:lnTo>
                      <a:pt x="38100" y="192405"/>
                    </a:lnTo>
                    <a:lnTo>
                      <a:pt x="69850" y="213487"/>
                    </a:lnTo>
                    <a:cubicBezTo>
                      <a:pt x="60579" y="227457"/>
                      <a:pt x="43180" y="233680"/>
                      <a:pt x="27051" y="228854"/>
                    </a:cubicBezTo>
                    <a:cubicBezTo>
                      <a:pt x="10922" y="224028"/>
                      <a:pt x="0" y="209169"/>
                      <a:pt x="0" y="192405"/>
                    </a:cubicBezTo>
                    <a:moveTo>
                      <a:pt x="76200" y="192405"/>
                    </a:moveTo>
                    <a:lnTo>
                      <a:pt x="38100" y="192405"/>
                    </a:lnTo>
                    <a:lnTo>
                      <a:pt x="6350" y="171323"/>
                    </a:lnTo>
                    <a:cubicBezTo>
                      <a:pt x="15621" y="157353"/>
                      <a:pt x="33020" y="151130"/>
                      <a:pt x="49149" y="155956"/>
                    </a:cubicBezTo>
                    <a:cubicBezTo>
                      <a:pt x="65278" y="160782"/>
                      <a:pt x="76200" y="175641"/>
                      <a:pt x="76200" y="192405"/>
                    </a:cubicBezTo>
                    <a:cubicBezTo>
                      <a:pt x="76200" y="256667"/>
                      <a:pt x="128143" y="308610"/>
                      <a:pt x="192151" y="308610"/>
                    </a:cubicBezTo>
                    <a:cubicBezTo>
                      <a:pt x="256159" y="308610"/>
                      <a:pt x="308102" y="256667"/>
                      <a:pt x="308102" y="192405"/>
                    </a:cubicBezTo>
                    <a:lnTo>
                      <a:pt x="346202" y="192405"/>
                    </a:lnTo>
                    <a:lnTo>
                      <a:pt x="308102" y="192405"/>
                    </a:lnTo>
                    <a:cubicBezTo>
                      <a:pt x="308102" y="128143"/>
                      <a:pt x="256159" y="76200"/>
                      <a:pt x="192151" y="76200"/>
                    </a:cubicBezTo>
                    <a:lnTo>
                      <a:pt x="192151" y="38100"/>
                    </a:lnTo>
                    <a:lnTo>
                      <a:pt x="192151" y="76200"/>
                    </a:lnTo>
                    <a:cubicBezTo>
                      <a:pt x="128143" y="76200"/>
                      <a:pt x="76200" y="128143"/>
                      <a:pt x="76200" y="192405"/>
                    </a:cubicBezTo>
                    <a:close/>
                  </a:path>
                </a:pathLst>
              </a:custGeom>
              <a:solidFill>
                <a:srgbClr val="3c2b2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IN" sz="18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</p:grpSp>
      </p:grpSp>
    </p:spTree>
  </p:cSld>
  <p:transition>
    <p:fade/>
  </p:transition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3f4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0" name="Group 2"/>
          <p:cNvGrpSpPr/>
          <p:nvPr/>
        </p:nvGrpSpPr>
        <p:grpSpPr>
          <a:xfrm>
            <a:off x="-45720" y="1080"/>
            <a:ext cx="18353520" cy="10287720"/>
            <a:chOff x="-45720" y="1080"/>
            <a:chExt cx="18353520" cy="10287720"/>
          </a:xfrm>
        </p:grpSpPr>
        <p:sp>
          <p:nvSpPr>
            <p:cNvPr id="701" name="Freeform 3"/>
            <p:cNvSpPr/>
            <p:nvPr/>
          </p:nvSpPr>
          <p:spPr>
            <a:xfrm>
              <a:off x="-45720" y="1080"/>
              <a:ext cx="18353520" cy="10287720"/>
            </a:xfrm>
            <a:custGeom>
              <a:avLst/>
              <a:gdLst>
                <a:gd name="textAreaLeft" fmla="*/ 0 w 18353520"/>
                <a:gd name="textAreaRight" fmla="*/ 18353880 w 18353520"/>
                <a:gd name="textAreaTop" fmla="*/ 0 h 10287720"/>
                <a:gd name="textAreaBottom" fmla="*/ 10288080 h 10287720"/>
              </a:gdLst>
              <a:ahLst/>
              <a:cxnLst/>
              <a:rect l="textAreaLeft" t="textAreaTop" r="textAreaRight" b="textAreaBottom"/>
              <a:pathLst>
                <a:path w="24471630" h="13717270">
                  <a:moveTo>
                    <a:pt x="0" y="0"/>
                  </a:moveTo>
                  <a:lnTo>
                    <a:pt x="24471630" y="0"/>
                  </a:lnTo>
                  <a:lnTo>
                    <a:pt x="24471630" y="13717270"/>
                  </a:lnTo>
                  <a:lnTo>
                    <a:pt x="0" y="13717270"/>
                  </a:lnTo>
                  <a:close/>
                </a:path>
              </a:pathLst>
            </a:custGeom>
            <a:solidFill>
              <a:srgbClr val="ffde5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IN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702" name="Group 4"/>
          <p:cNvGrpSpPr/>
          <p:nvPr/>
        </p:nvGrpSpPr>
        <p:grpSpPr>
          <a:xfrm>
            <a:off x="9448920" y="2060640"/>
            <a:ext cx="9143640" cy="1063800"/>
            <a:chOff x="9448920" y="2060640"/>
            <a:chExt cx="9143640" cy="1063800"/>
          </a:xfrm>
        </p:grpSpPr>
        <p:sp>
          <p:nvSpPr>
            <p:cNvPr id="703" name="Freeform 5"/>
            <p:cNvSpPr/>
            <p:nvPr/>
          </p:nvSpPr>
          <p:spPr>
            <a:xfrm>
              <a:off x="9448920" y="2060640"/>
              <a:ext cx="9143640" cy="1063440"/>
            </a:xfrm>
            <a:custGeom>
              <a:avLst/>
              <a:gdLst>
                <a:gd name="textAreaLeft" fmla="*/ 0 w 9143640"/>
                <a:gd name="textAreaRight" fmla="*/ 9144000 w 9143640"/>
                <a:gd name="textAreaTop" fmla="*/ 0 h 1063440"/>
                <a:gd name="textAreaBottom" fmla="*/ 1063800 h 1063440"/>
              </a:gdLst>
              <a:ahLst/>
              <a:cxnLst/>
              <a:rect l="textAreaLeft" t="textAreaTop" r="textAreaRight" b="textAreaBottom"/>
              <a:pathLst>
                <a:path w="12192000" h="1418473">
                  <a:moveTo>
                    <a:pt x="0" y="0"/>
                  </a:moveTo>
                  <a:lnTo>
                    <a:pt x="12192000" y="0"/>
                  </a:lnTo>
                  <a:lnTo>
                    <a:pt x="12192000" y="1418473"/>
                  </a:lnTo>
                  <a:lnTo>
                    <a:pt x="0" y="1418473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IN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04" name="TextBox 6"/>
            <p:cNvSpPr/>
            <p:nvPr/>
          </p:nvSpPr>
          <p:spPr>
            <a:xfrm>
              <a:off x="9448920" y="2103840"/>
              <a:ext cx="9143640" cy="10206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ctr">
              <a:noAutofit/>
            </a:bodyPr>
            <a:p>
              <a:pPr defTabSz="914400">
                <a:lnSpc>
                  <a:spcPts val="5831"/>
                </a:lnSpc>
              </a:pPr>
              <a:r>
                <a:rPr b="1" lang="en-US" sz="5400" strike="noStrike" u="none">
                  <a:solidFill>
                    <a:srgbClr val="122620"/>
                  </a:solidFill>
                  <a:effectLst/>
                  <a:uFillTx/>
                  <a:latin typeface="Noto Sans Bold"/>
                  <a:ea typeface="Noto Sans Bold"/>
                </a:rPr>
                <a:t>Scalability Roadmap</a:t>
              </a:r>
              <a:endParaRPr b="0" lang="en-IN" sz="5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705" name="Group 7"/>
          <p:cNvGrpSpPr/>
          <p:nvPr/>
        </p:nvGrpSpPr>
        <p:grpSpPr>
          <a:xfrm>
            <a:off x="9448920" y="3205800"/>
            <a:ext cx="8762760" cy="528120"/>
            <a:chOff x="9448920" y="3205800"/>
            <a:chExt cx="8762760" cy="528120"/>
          </a:xfrm>
        </p:grpSpPr>
        <p:sp>
          <p:nvSpPr>
            <p:cNvPr id="706" name="Freeform 8"/>
            <p:cNvSpPr/>
            <p:nvPr/>
          </p:nvSpPr>
          <p:spPr>
            <a:xfrm>
              <a:off x="9448920" y="3277080"/>
              <a:ext cx="8762760" cy="456840"/>
            </a:xfrm>
            <a:custGeom>
              <a:avLst/>
              <a:gdLst>
                <a:gd name="textAreaLeft" fmla="*/ 0 w 8762760"/>
                <a:gd name="textAreaRight" fmla="*/ 8763120 w 8762760"/>
                <a:gd name="textAreaTop" fmla="*/ 0 h 456840"/>
                <a:gd name="textAreaBottom" fmla="*/ 457200 h 456840"/>
              </a:gdLst>
              <a:ahLst/>
              <a:cxnLst/>
              <a:rect l="textAreaLeft" t="textAreaTop" r="textAreaRight" b="textAreaBottom"/>
              <a:pathLst>
                <a:path w="11684000" h="609600">
                  <a:moveTo>
                    <a:pt x="0" y="0"/>
                  </a:moveTo>
                  <a:lnTo>
                    <a:pt x="11684000" y="0"/>
                  </a:lnTo>
                  <a:lnTo>
                    <a:pt x="11684000" y="609600"/>
                  </a:lnTo>
                  <a:lnTo>
                    <a:pt x="0" y="609600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IN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07" name="TextBox 9"/>
            <p:cNvSpPr/>
            <p:nvPr/>
          </p:nvSpPr>
          <p:spPr>
            <a:xfrm>
              <a:off x="9448920" y="3205800"/>
              <a:ext cx="8762760" cy="5281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ctr">
              <a:noAutofit/>
            </a:bodyPr>
            <a:p>
              <a:pPr defTabSz="914400">
                <a:lnSpc>
                  <a:spcPts val="3745"/>
                </a:lnSpc>
              </a:pPr>
              <a:r>
                <a:rPr b="0" lang="en-US" sz="2400" strike="noStrike" u="none">
                  <a:solidFill>
                    <a:srgbClr val="403833"/>
                  </a:solidFill>
                  <a:effectLst/>
                  <a:uFillTx/>
                  <a:latin typeface="Arimo"/>
                  <a:ea typeface="Arimo"/>
                </a:rPr>
                <a:t>Our 4-student prototype is built to scale to thousands.</a:t>
              </a:r>
              <a:endParaRPr b="0" lang="en-IN" sz="2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708" name="Group 10"/>
          <p:cNvGrpSpPr/>
          <p:nvPr/>
        </p:nvGrpSpPr>
        <p:grpSpPr>
          <a:xfrm>
            <a:off x="9448920" y="4191480"/>
            <a:ext cx="609120" cy="609120"/>
            <a:chOff x="9448920" y="4191480"/>
            <a:chExt cx="609120" cy="609120"/>
          </a:xfrm>
        </p:grpSpPr>
        <p:sp>
          <p:nvSpPr>
            <p:cNvPr id="709" name="Freeform 11"/>
            <p:cNvSpPr/>
            <p:nvPr/>
          </p:nvSpPr>
          <p:spPr>
            <a:xfrm>
              <a:off x="9448920" y="4191480"/>
              <a:ext cx="609120" cy="609120"/>
            </a:xfrm>
            <a:custGeom>
              <a:avLst/>
              <a:gdLst>
                <a:gd name="textAreaLeft" fmla="*/ 0 w 609120"/>
                <a:gd name="textAreaRight" fmla="*/ 609480 w 609120"/>
                <a:gd name="textAreaTop" fmla="*/ 0 h 609120"/>
                <a:gd name="textAreaBottom" fmla="*/ 609480 h 609120"/>
              </a:gdLst>
              <a:ahLst/>
              <a:cxnLst/>
              <a:rect l="textAreaLeft" t="textAreaTop" r="textAreaRight" b="textAreaBottom"/>
              <a:pathLst>
                <a:path w="812800" h="812800">
                  <a:moveTo>
                    <a:pt x="406400" y="0"/>
                  </a:moveTo>
                  <a:cubicBezTo>
                    <a:pt x="630682" y="0"/>
                    <a:pt x="812800" y="182118"/>
                    <a:pt x="812800" y="406400"/>
                  </a:cubicBezTo>
                  <a:cubicBezTo>
                    <a:pt x="812800" y="630682"/>
                    <a:pt x="630682" y="812800"/>
                    <a:pt x="406400" y="812800"/>
                  </a:cubicBezTo>
                  <a:cubicBezTo>
                    <a:pt x="182118" y="812800"/>
                    <a:pt x="0" y="630682"/>
                    <a:pt x="0" y="406400"/>
                  </a:cubicBezTo>
                  <a:cubicBezTo>
                    <a:pt x="0" y="182118"/>
                    <a:pt x="182118" y="0"/>
                    <a:pt x="406400" y="0"/>
                  </a:cubicBezTo>
                  <a:close/>
                </a:path>
              </a:pathLst>
            </a:custGeom>
            <a:solidFill>
              <a:srgbClr val="122620">
                <a:alpha val="4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IN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710" name="Freeform 12"/>
          <p:cNvSpPr/>
          <p:nvPr/>
        </p:nvSpPr>
        <p:spPr>
          <a:xfrm>
            <a:off x="9543960" y="4324680"/>
            <a:ext cx="428400" cy="342720"/>
          </a:xfrm>
          <a:custGeom>
            <a:avLst/>
            <a:gdLst>
              <a:gd name="textAreaLeft" fmla="*/ 0 w 428400"/>
              <a:gd name="textAreaRight" fmla="*/ 428760 w 428400"/>
              <a:gd name="textAreaTop" fmla="*/ 0 h 342720"/>
              <a:gd name="textAreaBottom" fmla="*/ 343080 h 342720"/>
            </a:gdLst>
            <a:ahLst/>
            <a:cxnLst/>
            <a:rect l="textAreaLeft" t="textAreaTop" r="textAreaRight" b="textAreaBottom"/>
            <a:pathLst>
              <a:path w="428625" h="342900">
                <a:moveTo>
                  <a:pt x="0" y="0"/>
                </a:moveTo>
                <a:lnTo>
                  <a:pt x="428625" y="0"/>
                </a:lnTo>
                <a:lnTo>
                  <a:pt x="428625" y="342900"/>
                </a:lnTo>
                <a:lnTo>
                  <a:pt x="0" y="3429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IN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pSp>
        <p:nvGrpSpPr>
          <p:cNvPr id="711" name="Group 13"/>
          <p:cNvGrpSpPr/>
          <p:nvPr/>
        </p:nvGrpSpPr>
        <p:grpSpPr>
          <a:xfrm>
            <a:off x="10287000" y="4120200"/>
            <a:ext cx="4171680" cy="528120"/>
            <a:chOff x="10287000" y="4120200"/>
            <a:chExt cx="4171680" cy="528120"/>
          </a:xfrm>
        </p:grpSpPr>
        <p:sp>
          <p:nvSpPr>
            <p:cNvPr id="712" name="Freeform 14"/>
            <p:cNvSpPr/>
            <p:nvPr/>
          </p:nvSpPr>
          <p:spPr>
            <a:xfrm>
              <a:off x="10287000" y="4191480"/>
              <a:ext cx="4171680" cy="456840"/>
            </a:xfrm>
            <a:custGeom>
              <a:avLst/>
              <a:gdLst>
                <a:gd name="textAreaLeft" fmla="*/ 0 w 4171680"/>
                <a:gd name="textAreaRight" fmla="*/ 4172040 w 4171680"/>
                <a:gd name="textAreaTop" fmla="*/ 0 h 456840"/>
                <a:gd name="textAreaBottom" fmla="*/ 457200 h 456840"/>
              </a:gdLst>
              <a:ahLst/>
              <a:cxnLst/>
              <a:rect l="textAreaLeft" t="textAreaTop" r="textAreaRight" b="textAreaBottom"/>
              <a:pathLst>
                <a:path w="5562600" h="609600">
                  <a:moveTo>
                    <a:pt x="0" y="0"/>
                  </a:moveTo>
                  <a:lnTo>
                    <a:pt x="5562600" y="0"/>
                  </a:lnTo>
                  <a:lnTo>
                    <a:pt x="5562600" y="609600"/>
                  </a:lnTo>
                  <a:lnTo>
                    <a:pt x="0" y="609600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IN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13" name="TextBox 15"/>
            <p:cNvSpPr/>
            <p:nvPr/>
          </p:nvSpPr>
          <p:spPr>
            <a:xfrm>
              <a:off x="10287000" y="4120200"/>
              <a:ext cx="4171680" cy="5281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ctr">
              <a:noAutofit/>
            </a:bodyPr>
            <a:p>
              <a:pPr defTabSz="914400">
                <a:lnSpc>
                  <a:spcPts val="3745"/>
                </a:lnSpc>
              </a:pPr>
              <a:r>
                <a:rPr b="1" lang="en-US" sz="2400" strike="noStrike" u="none">
                  <a:solidFill>
                    <a:srgbClr val="403833"/>
                  </a:solidFill>
                  <a:effectLst/>
                  <a:uFillTx/>
                  <a:latin typeface="Arimo Bold"/>
                  <a:ea typeface="Arimo Bold"/>
                </a:rPr>
                <a:t>Web Registration Interface</a:t>
              </a:r>
              <a:endParaRPr b="0" lang="en-IN" sz="2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714" name="Group 16"/>
          <p:cNvGrpSpPr/>
          <p:nvPr/>
        </p:nvGrpSpPr>
        <p:grpSpPr>
          <a:xfrm>
            <a:off x="10287000" y="4620240"/>
            <a:ext cx="4095360" cy="333000"/>
            <a:chOff x="10287000" y="4620240"/>
            <a:chExt cx="4095360" cy="333000"/>
          </a:xfrm>
        </p:grpSpPr>
        <p:sp>
          <p:nvSpPr>
            <p:cNvPr id="715" name="Freeform 17"/>
            <p:cNvSpPr/>
            <p:nvPr/>
          </p:nvSpPr>
          <p:spPr>
            <a:xfrm>
              <a:off x="10287000" y="4648680"/>
              <a:ext cx="4095360" cy="304560"/>
            </a:xfrm>
            <a:custGeom>
              <a:avLst/>
              <a:gdLst>
                <a:gd name="textAreaLeft" fmla="*/ 0 w 4095360"/>
                <a:gd name="textAreaRight" fmla="*/ 4095720 w 4095360"/>
                <a:gd name="textAreaTop" fmla="*/ 0 h 304560"/>
                <a:gd name="textAreaBottom" fmla="*/ 304920 h 304560"/>
              </a:gdLst>
              <a:ahLst/>
              <a:cxnLst/>
              <a:rect l="textAreaLeft" t="textAreaTop" r="textAreaRight" b="textAreaBottom"/>
              <a:pathLst>
                <a:path w="5461000" h="406400">
                  <a:moveTo>
                    <a:pt x="0" y="0"/>
                  </a:moveTo>
                  <a:lnTo>
                    <a:pt x="5461000" y="0"/>
                  </a:lnTo>
                  <a:lnTo>
                    <a:pt x="5461000" y="406400"/>
                  </a:lnTo>
                  <a:lnTo>
                    <a:pt x="0" y="406400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IN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16" name="TextBox 18"/>
            <p:cNvSpPr/>
            <p:nvPr/>
          </p:nvSpPr>
          <p:spPr>
            <a:xfrm>
              <a:off x="10287000" y="4620240"/>
              <a:ext cx="4095360" cy="3330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ctr">
              <a:noAutofit/>
            </a:bodyPr>
            <a:p>
              <a:pPr defTabSz="914400">
                <a:lnSpc>
                  <a:spcPts val="2375"/>
                </a:lnSpc>
              </a:pPr>
              <a:r>
                <a:rPr b="0" lang="en-US" sz="1800" strike="noStrike" u="none">
                  <a:solidFill>
                    <a:srgbClr val="403833"/>
                  </a:solidFill>
                  <a:effectLst/>
                  <a:uFillTx/>
                  <a:latin typeface="Arimo"/>
                  <a:ea typeface="Arimo"/>
                </a:rPr>
                <a:t>For mass student enrollment.</a:t>
              </a:r>
              <a:endParaRPr b="0" lang="en-IN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717" name="Group 19"/>
          <p:cNvGrpSpPr/>
          <p:nvPr/>
        </p:nvGrpSpPr>
        <p:grpSpPr>
          <a:xfrm>
            <a:off x="9448920" y="5181840"/>
            <a:ext cx="609120" cy="609120"/>
            <a:chOff x="9448920" y="5181840"/>
            <a:chExt cx="609120" cy="609120"/>
          </a:xfrm>
        </p:grpSpPr>
        <p:sp>
          <p:nvSpPr>
            <p:cNvPr id="718" name="Freeform 20"/>
            <p:cNvSpPr/>
            <p:nvPr/>
          </p:nvSpPr>
          <p:spPr>
            <a:xfrm>
              <a:off x="9448920" y="5181840"/>
              <a:ext cx="609120" cy="609120"/>
            </a:xfrm>
            <a:custGeom>
              <a:avLst/>
              <a:gdLst>
                <a:gd name="textAreaLeft" fmla="*/ 0 w 609120"/>
                <a:gd name="textAreaRight" fmla="*/ 609480 w 609120"/>
                <a:gd name="textAreaTop" fmla="*/ 0 h 609120"/>
                <a:gd name="textAreaBottom" fmla="*/ 609480 h 609120"/>
              </a:gdLst>
              <a:ahLst/>
              <a:cxnLst/>
              <a:rect l="textAreaLeft" t="textAreaTop" r="textAreaRight" b="textAreaBottom"/>
              <a:pathLst>
                <a:path w="812800" h="812800">
                  <a:moveTo>
                    <a:pt x="406400" y="0"/>
                  </a:moveTo>
                  <a:cubicBezTo>
                    <a:pt x="630682" y="0"/>
                    <a:pt x="812800" y="182118"/>
                    <a:pt x="812800" y="406400"/>
                  </a:cubicBezTo>
                  <a:cubicBezTo>
                    <a:pt x="812800" y="630682"/>
                    <a:pt x="630682" y="812800"/>
                    <a:pt x="406400" y="812800"/>
                  </a:cubicBezTo>
                  <a:cubicBezTo>
                    <a:pt x="182118" y="812800"/>
                    <a:pt x="0" y="630682"/>
                    <a:pt x="0" y="406400"/>
                  </a:cubicBezTo>
                  <a:cubicBezTo>
                    <a:pt x="0" y="182118"/>
                    <a:pt x="182118" y="0"/>
                    <a:pt x="406400" y="0"/>
                  </a:cubicBezTo>
                  <a:close/>
                </a:path>
              </a:pathLst>
            </a:custGeom>
            <a:solidFill>
              <a:srgbClr val="122620">
                <a:alpha val="4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IN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719" name="Freeform 21"/>
          <p:cNvSpPr/>
          <p:nvPr/>
        </p:nvSpPr>
        <p:spPr>
          <a:xfrm>
            <a:off x="9608400" y="5315040"/>
            <a:ext cx="299520" cy="342720"/>
          </a:xfrm>
          <a:custGeom>
            <a:avLst/>
            <a:gdLst>
              <a:gd name="textAreaLeft" fmla="*/ 0 w 299520"/>
              <a:gd name="textAreaRight" fmla="*/ 299880 w 299520"/>
              <a:gd name="textAreaTop" fmla="*/ 0 h 342720"/>
              <a:gd name="textAreaBottom" fmla="*/ 343080 h 342720"/>
            </a:gdLst>
            <a:ahLst/>
            <a:cxnLst/>
            <a:rect l="textAreaLeft" t="textAreaTop" r="textAreaRight" b="textAreaBottom"/>
            <a:pathLst>
              <a:path w="300038" h="342900">
                <a:moveTo>
                  <a:pt x="0" y="0"/>
                </a:moveTo>
                <a:lnTo>
                  <a:pt x="300038" y="0"/>
                </a:lnTo>
                <a:lnTo>
                  <a:pt x="300038" y="342900"/>
                </a:lnTo>
                <a:lnTo>
                  <a:pt x="0" y="3429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IN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pSp>
        <p:nvGrpSpPr>
          <p:cNvPr id="720" name="Group 22"/>
          <p:cNvGrpSpPr/>
          <p:nvPr/>
        </p:nvGrpSpPr>
        <p:grpSpPr>
          <a:xfrm>
            <a:off x="10287000" y="5110560"/>
            <a:ext cx="3904920" cy="528120"/>
            <a:chOff x="10287000" y="5110560"/>
            <a:chExt cx="3904920" cy="528120"/>
          </a:xfrm>
        </p:grpSpPr>
        <p:sp>
          <p:nvSpPr>
            <p:cNvPr id="721" name="Freeform 23"/>
            <p:cNvSpPr/>
            <p:nvPr/>
          </p:nvSpPr>
          <p:spPr>
            <a:xfrm>
              <a:off x="10287000" y="5181840"/>
              <a:ext cx="3904920" cy="456840"/>
            </a:xfrm>
            <a:custGeom>
              <a:avLst/>
              <a:gdLst>
                <a:gd name="textAreaLeft" fmla="*/ 0 w 3904920"/>
                <a:gd name="textAreaRight" fmla="*/ 3905280 w 3904920"/>
                <a:gd name="textAreaTop" fmla="*/ 0 h 456840"/>
                <a:gd name="textAreaBottom" fmla="*/ 457200 h 456840"/>
              </a:gdLst>
              <a:ahLst/>
              <a:cxnLst/>
              <a:rect l="textAreaLeft" t="textAreaTop" r="textAreaRight" b="textAreaBottom"/>
              <a:pathLst>
                <a:path w="5207000" h="609600">
                  <a:moveTo>
                    <a:pt x="0" y="0"/>
                  </a:moveTo>
                  <a:lnTo>
                    <a:pt x="5207000" y="0"/>
                  </a:lnTo>
                  <a:lnTo>
                    <a:pt x="5207000" y="609600"/>
                  </a:lnTo>
                  <a:lnTo>
                    <a:pt x="0" y="609600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IN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22" name="TextBox 24"/>
            <p:cNvSpPr/>
            <p:nvPr/>
          </p:nvSpPr>
          <p:spPr>
            <a:xfrm>
              <a:off x="10287000" y="5110560"/>
              <a:ext cx="3904920" cy="5281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ctr">
              <a:noAutofit/>
            </a:bodyPr>
            <a:p>
              <a:pPr defTabSz="914400">
                <a:lnSpc>
                  <a:spcPts val="3745"/>
                </a:lnSpc>
              </a:pPr>
              <a:r>
                <a:rPr b="1" lang="en-US" sz="2400" strike="noStrike" u="none">
                  <a:solidFill>
                    <a:srgbClr val="403833"/>
                  </a:solidFill>
                  <a:effectLst/>
                  <a:uFillTx/>
                  <a:latin typeface="Arimo Bold"/>
                  <a:ea typeface="Arimo Bold"/>
                </a:rPr>
                <a:t>SQL Backend Migration</a:t>
              </a:r>
              <a:endParaRPr b="0" lang="en-IN" sz="2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723" name="Group 25"/>
          <p:cNvGrpSpPr/>
          <p:nvPr/>
        </p:nvGrpSpPr>
        <p:grpSpPr>
          <a:xfrm>
            <a:off x="10287000" y="5610600"/>
            <a:ext cx="3828600" cy="333000"/>
            <a:chOff x="10287000" y="5610600"/>
            <a:chExt cx="3828600" cy="333000"/>
          </a:xfrm>
        </p:grpSpPr>
        <p:sp>
          <p:nvSpPr>
            <p:cNvPr id="724" name="Freeform 26"/>
            <p:cNvSpPr/>
            <p:nvPr/>
          </p:nvSpPr>
          <p:spPr>
            <a:xfrm>
              <a:off x="10287000" y="5639040"/>
              <a:ext cx="3828600" cy="304560"/>
            </a:xfrm>
            <a:custGeom>
              <a:avLst/>
              <a:gdLst>
                <a:gd name="textAreaLeft" fmla="*/ 0 w 3828600"/>
                <a:gd name="textAreaRight" fmla="*/ 3828960 w 3828600"/>
                <a:gd name="textAreaTop" fmla="*/ 0 h 304560"/>
                <a:gd name="textAreaBottom" fmla="*/ 304920 h 304560"/>
              </a:gdLst>
              <a:ahLst/>
              <a:cxnLst/>
              <a:rect l="textAreaLeft" t="textAreaTop" r="textAreaRight" b="textAreaBottom"/>
              <a:pathLst>
                <a:path w="5105400" h="406400">
                  <a:moveTo>
                    <a:pt x="0" y="0"/>
                  </a:moveTo>
                  <a:lnTo>
                    <a:pt x="5105400" y="0"/>
                  </a:lnTo>
                  <a:lnTo>
                    <a:pt x="5105400" y="406400"/>
                  </a:lnTo>
                  <a:lnTo>
                    <a:pt x="0" y="406400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IN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25" name="TextBox 27"/>
            <p:cNvSpPr/>
            <p:nvPr/>
          </p:nvSpPr>
          <p:spPr>
            <a:xfrm>
              <a:off x="10287000" y="5610600"/>
              <a:ext cx="3828600" cy="3330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ctr">
              <a:noAutofit/>
            </a:bodyPr>
            <a:p>
              <a:pPr defTabSz="914400">
                <a:lnSpc>
                  <a:spcPts val="2375"/>
                </a:lnSpc>
              </a:pPr>
              <a:r>
                <a:rPr b="0" lang="en-US" sz="1800" strike="noStrike" u="none">
                  <a:solidFill>
                    <a:srgbClr val="403833"/>
                  </a:solidFill>
                  <a:effectLst/>
                  <a:uFillTx/>
                  <a:latin typeface="Arimo"/>
                  <a:ea typeface="Arimo"/>
                </a:rPr>
                <a:t>To handle large datasets efficiently.</a:t>
              </a:r>
              <a:endParaRPr b="0" lang="en-IN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726" name="Group 28"/>
          <p:cNvGrpSpPr/>
          <p:nvPr/>
        </p:nvGrpSpPr>
        <p:grpSpPr>
          <a:xfrm>
            <a:off x="9448920" y="6172200"/>
            <a:ext cx="609120" cy="609120"/>
            <a:chOff x="9448920" y="6172200"/>
            <a:chExt cx="609120" cy="609120"/>
          </a:xfrm>
        </p:grpSpPr>
        <p:sp>
          <p:nvSpPr>
            <p:cNvPr id="727" name="Freeform 29"/>
            <p:cNvSpPr/>
            <p:nvPr/>
          </p:nvSpPr>
          <p:spPr>
            <a:xfrm>
              <a:off x="9448920" y="6172200"/>
              <a:ext cx="609120" cy="609120"/>
            </a:xfrm>
            <a:custGeom>
              <a:avLst/>
              <a:gdLst>
                <a:gd name="textAreaLeft" fmla="*/ 0 w 609120"/>
                <a:gd name="textAreaRight" fmla="*/ 609480 w 609120"/>
                <a:gd name="textAreaTop" fmla="*/ 0 h 609120"/>
                <a:gd name="textAreaBottom" fmla="*/ 609480 h 609120"/>
              </a:gdLst>
              <a:ahLst/>
              <a:cxnLst/>
              <a:rect l="textAreaLeft" t="textAreaTop" r="textAreaRight" b="textAreaBottom"/>
              <a:pathLst>
                <a:path w="812800" h="812800">
                  <a:moveTo>
                    <a:pt x="406400" y="0"/>
                  </a:moveTo>
                  <a:cubicBezTo>
                    <a:pt x="630682" y="0"/>
                    <a:pt x="812800" y="182118"/>
                    <a:pt x="812800" y="406400"/>
                  </a:cubicBezTo>
                  <a:cubicBezTo>
                    <a:pt x="812800" y="630682"/>
                    <a:pt x="630682" y="812800"/>
                    <a:pt x="406400" y="812800"/>
                  </a:cubicBezTo>
                  <a:cubicBezTo>
                    <a:pt x="182118" y="812800"/>
                    <a:pt x="0" y="630682"/>
                    <a:pt x="0" y="406400"/>
                  </a:cubicBezTo>
                  <a:cubicBezTo>
                    <a:pt x="0" y="182118"/>
                    <a:pt x="182118" y="0"/>
                    <a:pt x="406400" y="0"/>
                  </a:cubicBezTo>
                  <a:close/>
                </a:path>
              </a:pathLst>
            </a:custGeom>
            <a:solidFill>
              <a:srgbClr val="122620">
                <a:alpha val="4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IN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728" name="Freeform 30"/>
          <p:cNvSpPr/>
          <p:nvPr/>
        </p:nvSpPr>
        <p:spPr>
          <a:xfrm>
            <a:off x="9543960" y="6305400"/>
            <a:ext cx="428400" cy="342720"/>
          </a:xfrm>
          <a:custGeom>
            <a:avLst/>
            <a:gdLst>
              <a:gd name="textAreaLeft" fmla="*/ 0 w 428400"/>
              <a:gd name="textAreaRight" fmla="*/ 428760 w 428400"/>
              <a:gd name="textAreaTop" fmla="*/ 0 h 342720"/>
              <a:gd name="textAreaBottom" fmla="*/ 343080 h 342720"/>
            </a:gdLst>
            <a:ahLst/>
            <a:cxnLst/>
            <a:rect l="textAreaLeft" t="textAreaTop" r="textAreaRight" b="textAreaBottom"/>
            <a:pathLst>
              <a:path w="428625" h="342900">
                <a:moveTo>
                  <a:pt x="0" y="0"/>
                </a:moveTo>
                <a:lnTo>
                  <a:pt x="428625" y="0"/>
                </a:lnTo>
                <a:lnTo>
                  <a:pt x="428625" y="342900"/>
                </a:lnTo>
                <a:lnTo>
                  <a:pt x="0" y="3429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IN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pSp>
        <p:nvGrpSpPr>
          <p:cNvPr id="729" name="Group 31"/>
          <p:cNvGrpSpPr/>
          <p:nvPr/>
        </p:nvGrpSpPr>
        <p:grpSpPr>
          <a:xfrm>
            <a:off x="10287000" y="6100920"/>
            <a:ext cx="3371400" cy="528120"/>
            <a:chOff x="10287000" y="6100920"/>
            <a:chExt cx="3371400" cy="528120"/>
          </a:xfrm>
        </p:grpSpPr>
        <p:sp>
          <p:nvSpPr>
            <p:cNvPr id="730" name="Freeform 32"/>
            <p:cNvSpPr/>
            <p:nvPr/>
          </p:nvSpPr>
          <p:spPr>
            <a:xfrm>
              <a:off x="10287000" y="6172200"/>
              <a:ext cx="3371400" cy="456840"/>
            </a:xfrm>
            <a:custGeom>
              <a:avLst/>
              <a:gdLst>
                <a:gd name="textAreaLeft" fmla="*/ 0 w 3371400"/>
                <a:gd name="textAreaRight" fmla="*/ 3371760 w 3371400"/>
                <a:gd name="textAreaTop" fmla="*/ 0 h 456840"/>
                <a:gd name="textAreaBottom" fmla="*/ 457200 h 456840"/>
              </a:gdLst>
              <a:ahLst/>
              <a:cxnLst/>
              <a:rect l="textAreaLeft" t="textAreaTop" r="textAreaRight" b="textAreaBottom"/>
              <a:pathLst>
                <a:path w="4495800" h="609600">
                  <a:moveTo>
                    <a:pt x="0" y="0"/>
                  </a:moveTo>
                  <a:lnTo>
                    <a:pt x="4495800" y="0"/>
                  </a:lnTo>
                  <a:lnTo>
                    <a:pt x="4495800" y="609600"/>
                  </a:lnTo>
                  <a:lnTo>
                    <a:pt x="0" y="609600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IN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31" name="TextBox 33"/>
            <p:cNvSpPr/>
            <p:nvPr/>
          </p:nvSpPr>
          <p:spPr>
            <a:xfrm>
              <a:off x="10287000" y="6100920"/>
              <a:ext cx="3371400" cy="5281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ctr">
              <a:noAutofit/>
            </a:bodyPr>
            <a:p>
              <a:pPr defTabSz="914400">
                <a:lnSpc>
                  <a:spcPts val="3745"/>
                </a:lnSpc>
              </a:pPr>
              <a:r>
                <a:rPr b="1" lang="en-US" sz="2400" strike="noStrike" u="none">
                  <a:solidFill>
                    <a:srgbClr val="403833"/>
                  </a:solidFill>
                  <a:effectLst/>
                  <a:uFillTx/>
                  <a:latin typeface="Arimo Bold"/>
                  <a:ea typeface="Arimo Bold"/>
                </a:rPr>
                <a:t>GPU Acceleration</a:t>
              </a:r>
              <a:endParaRPr b="0" lang="en-IN" sz="2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732" name="Group 34"/>
          <p:cNvGrpSpPr/>
          <p:nvPr/>
        </p:nvGrpSpPr>
        <p:grpSpPr>
          <a:xfrm>
            <a:off x="10287000" y="6600960"/>
            <a:ext cx="3295440" cy="333000"/>
            <a:chOff x="10287000" y="6600960"/>
            <a:chExt cx="3295440" cy="333000"/>
          </a:xfrm>
        </p:grpSpPr>
        <p:sp>
          <p:nvSpPr>
            <p:cNvPr id="733" name="Freeform 35"/>
            <p:cNvSpPr/>
            <p:nvPr/>
          </p:nvSpPr>
          <p:spPr>
            <a:xfrm>
              <a:off x="10287000" y="6629400"/>
              <a:ext cx="3295440" cy="304560"/>
            </a:xfrm>
            <a:custGeom>
              <a:avLst/>
              <a:gdLst>
                <a:gd name="textAreaLeft" fmla="*/ 0 w 3295440"/>
                <a:gd name="textAreaRight" fmla="*/ 3295800 w 3295440"/>
                <a:gd name="textAreaTop" fmla="*/ 0 h 304560"/>
                <a:gd name="textAreaBottom" fmla="*/ 304920 h 304560"/>
              </a:gdLst>
              <a:ahLst/>
              <a:cxnLst/>
              <a:rect l="textAreaLeft" t="textAreaTop" r="textAreaRight" b="textAreaBottom"/>
              <a:pathLst>
                <a:path w="4394200" h="406400">
                  <a:moveTo>
                    <a:pt x="0" y="0"/>
                  </a:moveTo>
                  <a:lnTo>
                    <a:pt x="4394200" y="0"/>
                  </a:lnTo>
                  <a:lnTo>
                    <a:pt x="4394200" y="406400"/>
                  </a:lnTo>
                  <a:lnTo>
                    <a:pt x="0" y="406400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IN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34" name="TextBox 36"/>
            <p:cNvSpPr/>
            <p:nvPr/>
          </p:nvSpPr>
          <p:spPr>
            <a:xfrm>
              <a:off x="10287000" y="6600960"/>
              <a:ext cx="3295440" cy="3330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ctr">
              <a:noAutofit/>
            </a:bodyPr>
            <a:p>
              <a:pPr defTabSz="914400">
                <a:lnSpc>
                  <a:spcPts val="2375"/>
                </a:lnSpc>
              </a:pPr>
              <a:r>
                <a:rPr b="0" lang="en-US" sz="1800" strike="noStrike" u="none">
                  <a:solidFill>
                    <a:srgbClr val="403833"/>
                  </a:solidFill>
                  <a:effectLst/>
                  <a:uFillTx/>
                  <a:latin typeface="Arimo"/>
                  <a:ea typeface="Arimo"/>
                </a:rPr>
                <a:t>For faster processing at scale.</a:t>
              </a:r>
              <a:endParaRPr b="0" lang="en-IN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735" name="Group 37"/>
          <p:cNvGrpSpPr/>
          <p:nvPr/>
        </p:nvGrpSpPr>
        <p:grpSpPr>
          <a:xfrm>
            <a:off x="9448920" y="7162560"/>
            <a:ext cx="609120" cy="609120"/>
            <a:chOff x="9448920" y="7162560"/>
            <a:chExt cx="609120" cy="609120"/>
          </a:xfrm>
        </p:grpSpPr>
        <p:sp>
          <p:nvSpPr>
            <p:cNvPr id="736" name="Freeform 38"/>
            <p:cNvSpPr/>
            <p:nvPr/>
          </p:nvSpPr>
          <p:spPr>
            <a:xfrm>
              <a:off x="9448920" y="7162560"/>
              <a:ext cx="609120" cy="609120"/>
            </a:xfrm>
            <a:custGeom>
              <a:avLst/>
              <a:gdLst>
                <a:gd name="textAreaLeft" fmla="*/ 0 w 609120"/>
                <a:gd name="textAreaRight" fmla="*/ 609480 w 609120"/>
                <a:gd name="textAreaTop" fmla="*/ 0 h 609120"/>
                <a:gd name="textAreaBottom" fmla="*/ 609480 h 609120"/>
              </a:gdLst>
              <a:ahLst/>
              <a:cxnLst/>
              <a:rect l="textAreaLeft" t="textAreaTop" r="textAreaRight" b="textAreaBottom"/>
              <a:pathLst>
                <a:path w="812800" h="812800">
                  <a:moveTo>
                    <a:pt x="406400" y="0"/>
                  </a:moveTo>
                  <a:cubicBezTo>
                    <a:pt x="630682" y="0"/>
                    <a:pt x="812800" y="182118"/>
                    <a:pt x="812800" y="406400"/>
                  </a:cubicBezTo>
                  <a:cubicBezTo>
                    <a:pt x="812800" y="630682"/>
                    <a:pt x="630682" y="812800"/>
                    <a:pt x="406400" y="812800"/>
                  </a:cubicBezTo>
                  <a:cubicBezTo>
                    <a:pt x="182118" y="812800"/>
                    <a:pt x="0" y="630682"/>
                    <a:pt x="0" y="406400"/>
                  </a:cubicBezTo>
                  <a:cubicBezTo>
                    <a:pt x="0" y="182118"/>
                    <a:pt x="182118" y="0"/>
                    <a:pt x="406400" y="0"/>
                  </a:cubicBezTo>
                  <a:close/>
                </a:path>
              </a:pathLst>
            </a:custGeom>
            <a:solidFill>
              <a:srgbClr val="122620">
                <a:alpha val="9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IN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737" name="Group 39"/>
          <p:cNvGrpSpPr/>
          <p:nvPr/>
        </p:nvGrpSpPr>
        <p:grpSpPr>
          <a:xfrm>
            <a:off x="9640440" y="7295760"/>
            <a:ext cx="235440" cy="342720"/>
            <a:chOff x="9640440" y="7295760"/>
            <a:chExt cx="235440" cy="342720"/>
          </a:xfrm>
        </p:grpSpPr>
        <p:sp>
          <p:nvSpPr>
            <p:cNvPr id="738" name="Freeform 40"/>
            <p:cNvSpPr/>
            <p:nvPr/>
          </p:nvSpPr>
          <p:spPr>
            <a:xfrm>
              <a:off x="9640440" y="7295760"/>
              <a:ext cx="235440" cy="342720"/>
            </a:xfrm>
            <a:custGeom>
              <a:avLst/>
              <a:gdLst>
                <a:gd name="textAreaLeft" fmla="*/ 0 w 235440"/>
                <a:gd name="textAreaRight" fmla="*/ 235800 w 235440"/>
                <a:gd name="textAreaTop" fmla="*/ 0 h 342720"/>
                <a:gd name="textAreaBottom" fmla="*/ 343080 h 342720"/>
              </a:gdLst>
              <a:ahLst/>
              <a:cxnLst/>
              <a:rect l="textAreaLeft" t="textAreaTop" r="textAreaRight" b="textAreaBottom"/>
              <a:pathLst>
                <a:path w="314198" h="457200">
                  <a:moveTo>
                    <a:pt x="0" y="57150"/>
                  </a:moveTo>
                  <a:cubicBezTo>
                    <a:pt x="0" y="25654"/>
                    <a:pt x="25527" y="0"/>
                    <a:pt x="57150" y="0"/>
                  </a:cubicBezTo>
                  <a:lnTo>
                    <a:pt x="257048" y="0"/>
                  </a:lnTo>
                  <a:cubicBezTo>
                    <a:pt x="288544" y="0"/>
                    <a:pt x="314198" y="25654"/>
                    <a:pt x="314198" y="57150"/>
                  </a:cubicBezTo>
                  <a:lnTo>
                    <a:pt x="314198" y="400050"/>
                  </a:lnTo>
                  <a:cubicBezTo>
                    <a:pt x="314198" y="431546"/>
                    <a:pt x="288544" y="457200"/>
                    <a:pt x="257048" y="457200"/>
                  </a:cubicBezTo>
                  <a:lnTo>
                    <a:pt x="57150" y="457200"/>
                  </a:lnTo>
                  <a:cubicBezTo>
                    <a:pt x="25654" y="457200"/>
                    <a:pt x="0" y="431546"/>
                    <a:pt x="0" y="400050"/>
                  </a:cubicBezTo>
                  <a:lnTo>
                    <a:pt x="0" y="57150"/>
                  </a:lnTo>
                  <a:close/>
                  <a:moveTo>
                    <a:pt x="57150" y="57150"/>
                  </a:moveTo>
                  <a:lnTo>
                    <a:pt x="57150" y="328549"/>
                  </a:lnTo>
                  <a:lnTo>
                    <a:pt x="257048" y="328549"/>
                  </a:lnTo>
                  <a:lnTo>
                    <a:pt x="257048" y="57150"/>
                  </a:lnTo>
                  <a:lnTo>
                    <a:pt x="57150" y="57150"/>
                  </a:lnTo>
                  <a:close/>
                  <a:moveTo>
                    <a:pt x="157099" y="421513"/>
                  </a:moveTo>
                  <a:cubicBezTo>
                    <a:pt x="172847" y="421513"/>
                    <a:pt x="185674" y="408686"/>
                    <a:pt x="185674" y="392938"/>
                  </a:cubicBezTo>
                  <a:cubicBezTo>
                    <a:pt x="185674" y="377190"/>
                    <a:pt x="172847" y="364363"/>
                    <a:pt x="157099" y="364363"/>
                  </a:cubicBezTo>
                  <a:cubicBezTo>
                    <a:pt x="141351" y="364363"/>
                    <a:pt x="128524" y="377190"/>
                    <a:pt x="128524" y="392938"/>
                  </a:cubicBezTo>
                  <a:cubicBezTo>
                    <a:pt x="128524" y="408686"/>
                    <a:pt x="141351" y="421513"/>
                    <a:pt x="157099" y="421513"/>
                  </a:cubicBezTo>
                  <a:close/>
                </a:path>
              </a:pathLst>
            </a:custGeom>
            <a:solidFill>
              <a:srgbClr val="12262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IN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739" name="Group 41"/>
          <p:cNvGrpSpPr/>
          <p:nvPr/>
        </p:nvGrpSpPr>
        <p:grpSpPr>
          <a:xfrm>
            <a:off x="10287000" y="7091280"/>
            <a:ext cx="4133520" cy="528120"/>
            <a:chOff x="10287000" y="7091280"/>
            <a:chExt cx="4133520" cy="528120"/>
          </a:xfrm>
        </p:grpSpPr>
        <p:sp>
          <p:nvSpPr>
            <p:cNvPr id="740" name="Freeform 42"/>
            <p:cNvSpPr/>
            <p:nvPr/>
          </p:nvSpPr>
          <p:spPr>
            <a:xfrm>
              <a:off x="10287000" y="7162560"/>
              <a:ext cx="4133520" cy="456840"/>
            </a:xfrm>
            <a:custGeom>
              <a:avLst/>
              <a:gdLst>
                <a:gd name="textAreaLeft" fmla="*/ 0 w 4133520"/>
                <a:gd name="textAreaRight" fmla="*/ 4133880 w 4133520"/>
                <a:gd name="textAreaTop" fmla="*/ 0 h 456840"/>
                <a:gd name="textAreaBottom" fmla="*/ 457200 h 456840"/>
              </a:gdLst>
              <a:ahLst/>
              <a:cxnLst/>
              <a:rect l="textAreaLeft" t="textAreaTop" r="textAreaRight" b="textAreaBottom"/>
              <a:pathLst>
                <a:path w="5511800" h="609600">
                  <a:moveTo>
                    <a:pt x="0" y="0"/>
                  </a:moveTo>
                  <a:lnTo>
                    <a:pt x="5511800" y="0"/>
                  </a:lnTo>
                  <a:lnTo>
                    <a:pt x="5511800" y="609600"/>
                  </a:lnTo>
                  <a:lnTo>
                    <a:pt x="0" y="609600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IN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41" name="TextBox 43"/>
            <p:cNvSpPr/>
            <p:nvPr/>
          </p:nvSpPr>
          <p:spPr>
            <a:xfrm>
              <a:off x="10287000" y="7091280"/>
              <a:ext cx="4133520" cy="5281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ctr">
              <a:noAutofit/>
            </a:bodyPr>
            <a:p>
              <a:pPr defTabSz="914400">
                <a:lnSpc>
                  <a:spcPts val="3745"/>
                </a:lnSpc>
              </a:pPr>
              <a:r>
                <a:rPr b="1" lang="en-US" sz="2400" strike="noStrike" u="none">
                  <a:solidFill>
                    <a:srgbClr val="403833"/>
                  </a:solidFill>
                  <a:effectLst/>
                  <a:uFillTx/>
                  <a:latin typeface="Arimo Bold"/>
                  <a:ea typeface="Arimo Bold"/>
                </a:rPr>
                <a:t>Mobile App &amp; Analytics</a:t>
              </a:r>
              <a:endParaRPr b="0" lang="en-IN" sz="2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742" name="Group 44"/>
          <p:cNvGrpSpPr/>
          <p:nvPr/>
        </p:nvGrpSpPr>
        <p:grpSpPr>
          <a:xfrm>
            <a:off x="10287000" y="7591320"/>
            <a:ext cx="4057200" cy="333000"/>
            <a:chOff x="10287000" y="7591320"/>
            <a:chExt cx="4057200" cy="333000"/>
          </a:xfrm>
        </p:grpSpPr>
        <p:sp>
          <p:nvSpPr>
            <p:cNvPr id="743" name="Freeform 45"/>
            <p:cNvSpPr/>
            <p:nvPr/>
          </p:nvSpPr>
          <p:spPr>
            <a:xfrm>
              <a:off x="10287000" y="7619760"/>
              <a:ext cx="4057200" cy="304560"/>
            </a:xfrm>
            <a:custGeom>
              <a:avLst/>
              <a:gdLst>
                <a:gd name="textAreaLeft" fmla="*/ 0 w 4057200"/>
                <a:gd name="textAreaRight" fmla="*/ 4057560 w 4057200"/>
                <a:gd name="textAreaTop" fmla="*/ 0 h 304560"/>
                <a:gd name="textAreaBottom" fmla="*/ 304920 h 304560"/>
              </a:gdLst>
              <a:ahLst/>
              <a:cxnLst/>
              <a:rect l="textAreaLeft" t="textAreaTop" r="textAreaRight" b="textAreaBottom"/>
              <a:pathLst>
                <a:path w="5410200" h="406400">
                  <a:moveTo>
                    <a:pt x="0" y="0"/>
                  </a:moveTo>
                  <a:lnTo>
                    <a:pt x="5410200" y="0"/>
                  </a:lnTo>
                  <a:lnTo>
                    <a:pt x="5410200" y="406400"/>
                  </a:lnTo>
                  <a:lnTo>
                    <a:pt x="0" y="406400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IN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44" name="TextBox 46"/>
            <p:cNvSpPr/>
            <p:nvPr/>
          </p:nvSpPr>
          <p:spPr>
            <a:xfrm>
              <a:off x="10287000" y="7591320"/>
              <a:ext cx="4057200" cy="3330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ctr">
              <a:noAutofit/>
            </a:bodyPr>
            <a:p>
              <a:pPr defTabSz="914400">
                <a:lnSpc>
                  <a:spcPts val="2375"/>
                </a:lnSpc>
              </a:pPr>
              <a:r>
                <a:rPr b="0" lang="en-US" sz="1800" strike="noStrike" u="none">
                  <a:solidFill>
                    <a:srgbClr val="403833"/>
                  </a:solidFill>
                  <a:effectLst/>
                  <a:uFillTx/>
                  <a:latin typeface="Arimo"/>
                  <a:ea typeface="Arimo"/>
                </a:rPr>
                <a:t>For broader accessibility and insights.</a:t>
              </a:r>
              <a:endParaRPr b="0" lang="en-IN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745" name="Freeform 47"/>
          <p:cNvSpPr/>
          <p:nvPr/>
        </p:nvSpPr>
        <p:spPr>
          <a:xfrm>
            <a:off x="561240" y="3182400"/>
            <a:ext cx="8487360" cy="4950720"/>
          </a:xfrm>
          <a:custGeom>
            <a:avLst/>
            <a:gdLst>
              <a:gd name="textAreaLeft" fmla="*/ 0 w 8487360"/>
              <a:gd name="textAreaRight" fmla="*/ 8487720 w 8487360"/>
              <a:gd name="textAreaTop" fmla="*/ 0 h 4950720"/>
              <a:gd name="textAreaBottom" fmla="*/ 4951080 h 4950720"/>
            </a:gdLst>
            <a:ahLst/>
            <a:cxnLst/>
            <a:rect l="textAreaLeft" t="textAreaTop" r="textAreaRight" b="textAreaBottom"/>
            <a:pathLst>
              <a:path w="8487639" h="4951219">
                <a:moveTo>
                  <a:pt x="0" y="0"/>
                </a:moveTo>
                <a:lnTo>
                  <a:pt x="8487639" y="0"/>
                </a:lnTo>
                <a:lnTo>
                  <a:pt x="8487639" y="4951219"/>
                </a:lnTo>
                <a:lnTo>
                  <a:pt x="0" y="4951219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7"/>
            <a:srcRect/>
            <a:stretch/>
          </a:blipFill>
          <a:ln cap="sq" w="381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IN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pSp>
        <p:nvGrpSpPr>
          <p:cNvPr id="746" name="Group 48"/>
          <p:cNvGrpSpPr/>
          <p:nvPr/>
        </p:nvGrpSpPr>
        <p:grpSpPr>
          <a:xfrm>
            <a:off x="16831440" y="285840"/>
            <a:ext cx="1052280" cy="288360"/>
            <a:chOff x="16831440" y="285840"/>
            <a:chExt cx="1052280" cy="288360"/>
          </a:xfrm>
        </p:grpSpPr>
        <p:grpSp>
          <p:nvGrpSpPr>
            <p:cNvPr id="747" name="Group 49"/>
            <p:cNvGrpSpPr/>
            <p:nvPr/>
          </p:nvGrpSpPr>
          <p:grpSpPr>
            <a:xfrm>
              <a:off x="16831440" y="285840"/>
              <a:ext cx="288000" cy="288360"/>
              <a:chOff x="16831440" y="285840"/>
              <a:chExt cx="288000" cy="288360"/>
            </a:xfrm>
          </p:grpSpPr>
          <p:sp>
            <p:nvSpPr>
              <p:cNvPr id="748" name="Freeform 50"/>
              <p:cNvSpPr/>
              <p:nvPr/>
            </p:nvSpPr>
            <p:spPr>
              <a:xfrm>
                <a:off x="16859880" y="314280"/>
                <a:ext cx="230760" cy="231120"/>
              </a:xfrm>
              <a:custGeom>
                <a:avLst/>
                <a:gdLst>
                  <a:gd name="textAreaLeft" fmla="*/ 0 w 230760"/>
                  <a:gd name="textAreaRight" fmla="*/ 231120 w 230760"/>
                  <a:gd name="textAreaTop" fmla="*/ 0 h 231120"/>
                  <a:gd name="textAreaBottom" fmla="*/ 231480 h 231120"/>
                </a:gdLst>
                <a:ahLst/>
                <a:cxnLst/>
                <a:rect l="textAreaLeft" t="textAreaTop" r="textAreaRight" b="textAreaBottom"/>
                <a:pathLst>
                  <a:path w="308102" h="308610">
                    <a:moveTo>
                      <a:pt x="0" y="154305"/>
                    </a:moveTo>
                    <a:cubicBezTo>
                      <a:pt x="0" y="69088"/>
                      <a:pt x="68961" y="0"/>
                      <a:pt x="154051" y="0"/>
                    </a:cubicBezTo>
                    <a:cubicBezTo>
                      <a:pt x="239141" y="0"/>
                      <a:pt x="308102" y="69088"/>
                      <a:pt x="308102" y="154305"/>
                    </a:cubicBezTo>
                    <a:cubicBezTo>
                      <a:pt x="308102" y="239522"/>
                      <a:pt x="239141" y="308610"/>
                      <a:pt x="154051" y="308610"/>
                    </a:cubicBezTo>
                    <a:cubicBezTo>
                      <a:pt x="68961" y="308610"/>
                      <a:pt x="0" y="239522"/>
                      <a:pt x="0" y="154305"/>
                    </a:cubicBezTo>
                    <a:close/>
                  </a:path>
                </a:pathLst>
              </a:custGeom>
              <a:solidFill>
                <a:srgbClr val="dae3f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IN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749" name="Freeform 51"/>
              <p:cNvSpPr/>
              <p:nvPr/>
            </p:nvSpPr>
            <p:spPr>
              <a:xfrm>
                <a:off x="16831440" y="285840"/>
                <a:ext cx="288000" cy="288360"/>
              </a:xfrm>
              <a:custGeom>
                <a:avLst/>
                <a:gdLst>
                  <a:gd name="textAreaLeft" fmla="*/ 0 w 288000"/>
                  <a:gd name="textAreaRight" fmla="*/ 288360 w 288000"/>
                  <a:gd name="textAreaTop" fmla="*/ 0 h 288360"/>
                  <a:gd name="textAreaBottom" fmla="*/ 288720 h 288360"/>
                </a:gdLst>
                <a:ahLst/>
                <a:cxnLst/>
                <a:rect l="textAreaLeft" t="textAreaTop" r="textAreaRight" b="textAreaBottom"/>
                <a:pathLst>
                  <a:path w="384302" h="384810">
                    <a:moveTo>
                      <a:pt x="0" y="192405"/>
                    </a:moveTo>
                    <a:cubicBezTo>
                      <a:pt x="0" y="86233"/>
                      <a:pt x="85979" y="0"/>
                      <a:pt x="192151" y="0"/>
                    </a:cubicBezTo>
                    <a:lnTo>
                      <a:pt x="192151" y="38100"/>
                    </a:lnTo>
                    <a:lnTo>
                      <a:pt x="192151" y="0"/>
                    </a:lnTo>
                    <a:cubicBezTo>
                      <a:pt x="298323" y="0"/>
                      <a:pt x="384302" y="86233"/>
                      <a:pt x="384302" y="192405"/>
                    </a:cubicBezTo>
                    <a:cubicBezTo>
                      <a:pt x="384302" y="298577"/>
                      <a:pt x="298323" y="384810"/>
                      <a:pt x="192151" y="384810"/>
                    </a:cubicBezTo>
                    <a:lnTo>
                      <a:pt x="192151" y="346710"/>
                    </a:lnTo>
                    <a:lnTo>
                      <a:pt x="192151" y="384810"/>
                    </a:lnTo>
                    <a:cubicBezTo>
                      <a:pt x="85979" y="384810"/>
                      <a:pt x="0" y="298577"/>
                      <a:pt x="0" y="192405"/>
                    </a:cubicBezTo>
                    <a:lnTo>
                      <a:pt x="38100" y="192405"/>
                    </a:lnTo>
                    <a:lnTo>
                      <a:pt x="69850" y="213487"/>
                    </a:lnTo>
                    <a:cubicBezTo>
                      <a:pt x="60579" y="227457"/>
                      <a:pt x="43180" y="233680"/>
                      <a:pt x="27051" y="228854"/>
                    </a:cubicBezTo>
                    <a:cubicBezTo>
                      <a:pt x="10922" y="224028"/>
                      <a:pt x="0" y="209169"/>
                      <a:pt x="0" y="192405"/>
                    </a:cubicBezTo>
                    <a:moveTo>
                      <a:pt x="76200" y="192405"/>
                    </a:moveTo>
                    <a:lnTo>
                      <a:pt x="38100" y="192405"/>
                    </a:lnTo>
                    <a:lnTo>
                      <a:pt x="6350" y="171323"/>
                    </a:lnTo>
                    <a:cubicBezTo>
                      <a:pt x="15621" y="157353"/>
                      <a:pt x="33020" y="151130"/>
                      <a:pt x="49149" y="155956"/>
                    </a:cubicBezTo>
                    <a:cubicBezTo>
                      <a:pt x="65278" y="160782"/>
                      <a:pt x="76200" y="175641"/>
                      <a:pt x="76200" y="192405"/>
                    </a:cubicBezTo>
                    <a:cubicBezTo>
                      <a:pt x="76200" y="256667"/>
                      <a:pt x="128143" y="308610"/>
                      <a:pt x="192151" y="308610"/>
                    </a:cubicBezTo>
                    <a:cubicBezTo>
                      <a:pt x="256159" y="308610"/>
                      <a:pt x="308102" y="256667"/>
                      <a:pt x="308102" y="192405"/>
                    </a:cubicBezTo>
                    <a:lnTo>
                      <a:pt x="346202" y="192405"/>
                    </a:lnTo>
                    <a:lnTo>
                      <a:pt x="308102" y="192405"/>
                    </a:lnTo>
                    <a:cubicBezTo>
                      <a:pt x="308102" y="128143"/>
                      <a:pt x="256159" y="76200"/>
                      <a:pt x="192151" y="76200"/>
                    </a:cubicBezTo>
                    <a:lnTo>
                      <a:pt x="192151" y="38100"/>
                    </a:lnTo>
                    <a:lnTo>
                      <a:pt x="192151" y="76200"/>
                    </a:lnTo>
                    <a:cubicBezTo>
                      <a:pt x="128143" y="76200"/>
                      <a:pt x="76200" y="128143"/>
                      <a:pt x="76200" y="192405"/>
                    </a:cubicBezTo>
                    <a:close/>
                  </a:path>
                </a:pathLst>
              </a:custGeom>
              <a:solidFill>
                <a:srgbClr val="3c2b2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IN" sz="18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</p:grpSp>
        <p:grpSp>
          <p:nvGrpSpPr>
            <p:cNvPr id="750" name="Group 52"/>
            <p:cNvGrpSpPr/>
            <p:nvPr/>
          </p:nvGrpSpPr>
          <p:grpSpPr>
            <a:xfrm>
              <a:off x="17213400" y="285840"/>
              <a:ext cx="288000" cy="288360"/>
              <a:chOff x="17213400" y="285840"/>
              <a:chExt cx="288000" cy="288360"/>
            </a:xfrm>
          </p:grpSpPr>
          <p:sp>
            <p:nvSpPr>
              <p:cNvPr id="751" name="Freeform 53"/>
              <p:cNvSpPr/>
              <p:nvPr/>
            </p:nvSpPr>
            <p:spPr>
              <a:xfrm>
                <a:off x="17242200" y="314280"/>
                <a:ext cx="230760" cy="231120"/>
              </a:xfrm>
              <a:custGeom>
                <a:avLst/>
                <a:gdLst>
                  <a:gd name="textAreaLeft" fmla="*/ 0 w 230760"/>
                  <a:gd name="textAreaRight" fmla="*/ 231120 w 230760"/>
                  <a:gd name="textAreaTop" fmla="*/ 0 h 231120"/>
                  <a:gd name="textAreaBottom" fmla="*/ 231480 h 231120"/>
                </a:gdLst>
                <a:ahLst/>
                <a:cxnLst/>
                <a:rect l="textAreaLeft" t="textAreaTop" r="textAreaRight" b="textAreaBottom"/>
                <a:pathLst>
                  <a:path w="308102" h="308610">
                    <a:moveTo>
                      <a:pt x="0" y="154305"/>
                    </a:moveTo>
                    <a:cubicBezTo>
                      <a:pt x="0" y="69088"/>
                      <a:pt x="68961" y="0"/>
                      <a:pt x="154051" y="0"/>
                    </a:cubicBezTo>
                    <a:cubicBezTo>
                      <a:pt x="239141" y="0"/>
                      <a:pt x="308102" y="69088"/>
                      <a:pt x="308102" y="154305"/>
                    </a:cubicBezTo>
                    <a:cubicBezTo>
                      <a:pt x="308102" y="239522"/>
                      <a:pt x="239141" y="308610"/>
                      <a:pt x="154051" y="308610"/>
                    </a:cubicBezTo>
                    <a:cubicBezTo>
                      <a:pt x="68961" y="308610"/>
                      <a:pt x="0" y="239522"/>
                      <a:pt x="0" y="154305"/>
                    </a:cubicBezTo>
                    <a:close/>
                  </a:path>
                </a:pathLst>
              </a:custGeom>
              <a:solidFill>
                <a:srgbClr val="dae3f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IN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752" name="Freeform 54"/>
              <p:cNvSpPr/>
              <p:nvPr/>
            </p:nvSpPr>
            <p:spPr>
              <a:xfrm>
                <a:off x="17213400" y="285840"/>
                <a:ext cx="288000" cy="288360"/>
              </a:xfrm>
              <a:custGeom>
                <a:avLst/>
                <a:gdLst>
                  <a:gd name="textAreaLeft" fmla="*/ 0 w 288000"/>
                  <a:gd name="textAreaRight" fmla="*/ 288360 w 288000"/>
                  <a:gd name="textAreaTop" fmla="*/ 0 h 288360"/>
                  <a:gd name="textAreaBottom" fmla="*/ 288720 h 288360"/>
                </a:gdLst>
                <a:ahLst/>
                <a:cxnLst/>
                <a:rect l="textAreaLeft" t="textAreaTop" r="textAreaRight" b="textAreaBottom"/>
                <a:pathLst>
                  <a:path w="384302" h="384810">
                    <a:moveTo>
                      <a:pt x="0" y="192405"/>
                    </a:moveTo>
                    <a:cubicBezTo>
                      <a:pt x="0" y="86233"/>
                      <a:pt x="85979" y="0"/>
                      <a:pt x="192151" y="0"/>
                    </a:cubicBezTo>
                    <a:lnTo>
                      <a:pt x="192151" y="38100"/>
                    </a:lnTo>
                    <a:lnTo>
                      <a:pt x="192151" y="0"/>
                    </a:lnTo>
                    <a:cubicBezTo>
                      <a:pt x="298323" y="0"/>
                      <a:pt x="384302" y="86233"/>
                      <a:pt x="384302" y="192405"/>
                    </a:cubicBezTo>
                    <a:cubicBezTo>
                      <a:pt x="384302" y="298577"/>
                      <a:pt x="298323" y="384810"/>
                      <a:pt x="192151" y="384810"/>
                    </a:cubicBezTo>
                    <a:lnTo>
                      <a:pt x="192151" y="346710"/>
                    </a:lnTo>
                    <a:lnTo>
                      <a:pt x="192151" y="384810"/>
                    </a:lnTo>
                    <a:cubicBezTo>
                      <a:pt x="85979" y="384810"/>
                      <a:pt x="0" y="298577"/>
                      <a:pt x="0" y="192405"/>
                    </a:cubicBezTo>
                    <a:lnTo>
                      <a:pt x="38100" y="192405"/>
                    </a:lnTo>
                    <a:lnTo>
                      <a:pt x="69850" y="213487"/>
                    </a:lnTo>
                    <a:cubicBezTo>
                      <a:pt x="60579" y="227457"/>
                      <a:pt x="43180" y="233680"/>
                      <a:pt x="27051" y="228854"/>
                    </a:cubicBezTo>
                    <a:cubicBezTo>
                      <a:pt x="10922" y="224028"/>
                      <a:pt x="0" y="209169"/>
                      <a:pt x="0" y="192405"/>
                    </a:cubicBezTo>
                    <a:moveTo>
                      <a:pt x="76200" y="192405"/>
                    </a:moveTo>
                    <a:lnTo>
                      <a:pt x="38100" y="192405"/>
                    </a:lnTo>
                    <a:lnTo>
                      <a:pt x="6350" y="171323"/>
                    </a:lnTo>
                    <a:cubicBezTo>
                      <a:pt x="15621" y="157353"/>
                      <a:pt x="33020" y="151130"/>
                      <a:pt x="49149" y="155956"/>
                    </a:cubicBezTo>
                    <a:cubicBezTo>
                      <a:pt x="65278" y="160782"/>
                      <a:pt x="76200" y="175641"/>
                      <a:pt x="76200" y="192405"/>
                    </a:cubicBezTo>
                    <a:cubicBezTo>
                      <a:pt x="76200" y="256667"/>
                      <a:pt x="128143" y="308610"/>
                      <a:pt x="192151" y="308610"/>
                    </a:cubicBezTo>
                    <a:cubicBezTo>
                      <a:pt x="256159" y="308610"/>
                      <a:pt x="308102" y="256667"/>
                      <a:pt x="308102" y="192405"/>
                    </a:cubicBezTo>
                    <a:lnTo>
                      <a:pt x="346202" y="192405"/>
                    </a:lnTo>
                    <a:lnTo>
                      <a:pt x="308102" y="192405"/>
                    </a:lnTo>
                    <a:cubicBezTo>
                      <a:pt x="308102" y="128143"/>
                      <a:pt x="256159" y="76200"/>
                      <a:pt x="192151" y="76200"/>
                    </a:cubicBezTo>
                    <a:lnTo>
                      <a:pt x="192151" y="38100"/>
                    </a:lnTo>
                    <a:lnTo>
                      <a:pt x="192151" y="76200"/>
                    </a:lnTo>
                    <a:cubicBezTo>
                      <a:pt x="128143" y="76200"/>
                      <a:pt x="76200" y="128143"/>
                      <a:pt x="76200" y="192405"/>
                    </a:cubicBezTo>
                    <a:close/>
                  </a:path>
                </a:pathLst>
              </a:custGeom>
              <a:solidFill>
                <a:srgbClr val="3c2b2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IN" sz="18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</p:grpSp>
        <p:grpSp>
          <p:nvGrpSpPr>
            <p:cNvPr id="753" name="Group 55"/>
            <p:cNvGrpSpPr/>
            <p:nvPr/>
          </p:nvGrpSpPr>
          <p:grpSpPr>
            <a:xfrm>
              <a:off x="17595720" y="285840"/>
              <a:ext cx="288000" cy="288360"/>
              <a:chOff x="17595720" y="285840"/>
              <a:chExt cx="288000" cy="288360"/>
            </a:xfrm>
          </p:grpSpPr>
          <p:sp>
            <p:nvSpPr>
              <p:cNvPr id="754" name="Freeform 56"/>
              <p:cNvSpPr/>
              <p:nvPr/>
            </p:nvSpPr>
            <p:spPr>
              <a:xfrm>
                <a:off x="17624160" y="314280"/>
                <a:ext cx="230760" cy="231120"/>
              </a:xfrm>
              <a:custGeom>
                <a:avLst/>
                <a:gdLst>
                  <a:gd name="textAreaLeft" fmla="*/ 0 w 230760"/>
                  <a:gd name="textAreaRight" fmla="*/ 231120 w 230760"/>
                  <a:gd name="textAreaTop" fmla="*/ 0 h 231120"/>
                  <a:gd name="textAreaBottom" fmla="*/ 231480 h 231120"/>
                </a:gdLst>
                <a:ahLst/>
                <a:cxnLst/>
                <a:rect l="textAreaLeft" t="textAreaTop" r="textAreaRight" b="textAreaBottom"/>
                <a:pathLst>
                  <a:path w="308102" h="308610">
                    <a:moveTo>
                      <a:pt x="0" y="154305"/>
                    </a:moveTo>
                    <a:cubicBezTo>
                      <a:pt x="0" y="69088"/>
                      <a:pt x="68961" y="0"/>
                      <a:pt x="154051" y="0"/>
                    </a:cubicBezTo>
                    <a:cubicBezTo>
                      <a:pt x="239141" y="0"/>
                      <a:pt x="308102" y="69088"/>
                      <a:pt x="308102" y="154305"/>
                    </a:cubicBezTo>
                    <a:cubicBezTo>
                      <a:pt x="308102" y="239522"/>
                      <a:pt x="239141" y="308610"/>
                      <a:pt x="154051" y="308610"/>
                    </a:cubicBezTo>
                    <a:cubicBezTo>
                      <a:pt x="68961" y="308610"/>
                      <a:pt x="0" y="239522"/>
                      <a:pt x="0" y="154305"/>
                    </a:cubicBezTo>
                    <a:close/>
                  </a:path>
                </a:pathLst>
              </a:custGeom>
              <a:solidFill>
                <a:srgbClr val="dae3f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IN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755" name="Freeform 57"/>
              <p:cNvSpPr/>
              <p:nvPr/>
            </p:nvSpPr>
            <p:spPr>
              <a:xfrm>
                <a:off x="17595720" y="285840"/>
                <a:ext cx="288000" cy="288360"/>
              </a:xfrm>
              <a:custGeom>
                <a:avLst/>
                <a:gdLst>
                  <a:gd name="textAreaLeft" fmla="*/ 0 w 288000"/>
                  <a:gd name="textAreaRight" fmla="*/ 288360 w 288000"/>
                  <a:gd name="textAreaTop" fmla="*/ 0 h 288360"/>
                  <a:gd name="textAreaBottom" fmla="*/ 288720 h 288360"/>
                </a:gdLst>
                <a:ahLst/>
                <a:cxnLst/>
                <a:rect l="textAreaLeft" t="textAreaTop" r="textAreaRight" b="textAreaBottom"/>
                <a:pathLst>
                  <a:path w="384302" h="384810">
                    <a:moveTo>
                      <a:pt x="0" y="192405"/>
                    </a:moveTo>
                    <a:cubicBezTo>
                      <a:pt x="0" y="86233"/>
                      <a:pt x="85979" y="0"/>
                      <a:pt x="192151" y="0"/>
                    </a:cubicBezTo>
                    <a:lnTo>
                      <a:pt x="192151" y="38100"/>
                    </a:lnTo>
                    <a:lnTo>
                      <a:pt x="192151" y="0"/>
                    </a:lnTo>
                    <a:cubicBezTo>
                      <a:pt x="298323" y="0"/>
                      <a:pt x="384302" y="86233"/>
                      <a:pt x="384302" y="192405"/>
                    </a:cubicBezTo>
                    <a:cubicBezTo>
                      <a:pt x="384302" y="298577"/>
                      <a:pt x="298323" y="384810"/>
                      <a:pt x="192151" y="384810"/>
                    </a:cubicBezTo>
                    <a:lnTo>
                      <a:pt x="192151" y="346710"/>
                    </a:lnTo>
                    <a:lnTo>
                      <a:pt x="192151" y="384810"/>
                    </a:lnTo>
                    <a:cubicBezTo>
                      <a:pt x="85979" y="384810"/>
                      <a:pt x="0" y="298577"/>
                      <a:pt x="0" y="192405"/>
                    </a:cubicBezTo>
                    <a:lnTo>
                      <a:pt x="38100" y="192405"/>
                    </a:lnTo>
                    <a:lnTo>
                      <a:pt x="69850" y="213487"/>
                    </a:lnTo>
                    <a:cubicBezTo>
                      <a:pt x="60579" y="227457"/>
                      <a:pt x="43180" y="233680"/>
                      <a:pt x="27051" y="228854"/>
                    </a:cubicBezTo>
                    <a:cubicBezTo>
                      <a:pt x="10922" y="224028"/>
                      <a:pt x="0" y="209169"/>
                      <a:pt x="0" y="192405"/>
                    </a:cubicBezTo>
                    <a:moveTo>
                      <a:pt x="76200" y="192405"/>
                    </a:moveTo>
                    <a:lnTo>
                      <a:pt x="38100" y="192405"/>
                    </a:lnTo>
                    <a:lnTo>
                      <a:pt x="6350" y="171323"/>
                    </a:lnTo>
                    <a:cubicBezTo>
                      <a:pt x="15621" y="157353"/>
                      <a:pt x="33020" y="151130"/>
                      <a:pt x="49149" y="155956"/>
                    </a:cubicBezTo>
                    <a:cubicBezTo>
                      <a:pt x="65278" y="160782"/>
                      <a:pt x="76200" y="175641"/>
                      <a:pt x="76200" y="192405"/>
                    </a:cubicBezTo>
                    <a:cubicBezTo>
                      <a:pt x="76200" y="256667"/>
                      <a:pt x="128143" y="308610"/>
                      <a:pt x="192151" y="308610"/>
                    </a:cubicBezTo>
                    <a:cubicBezTo>
                      <a:pt x="256159" y="308610"/>
                      <a:pt x="308102" y="256667"/>
                      <a:pt x="308102" y="192405"/>
                    </a:cubicBezTo>
                    <a:lnTo>
                      <a:pt x="346202" y="192405"/>
                    </a:lnTo>
                    <a:lnTo>
                      <a:pt x="308102" y="192405"/>
                    </a:lnTo>
                    <a:cubicBezTo>
                      <a:pt x="308102" y="128143"/>
                      <a:pt x="256159" y="76200"/>
                      <a:pt x="192151" y="76200"/>
                    </a:cubicBezTo>
                    <a:lnTo>
                      <a:pt x="192151" y="38100"/>
                    </a:lnTo>
                    <a:lnTo>
                      <a:pt x="192151" y="76200"/>
                    </a:lnTo>
                    <a:cubicBezTo>
                      <a:pt x="128143" y="76200"/>
                      <a:pt x="76200" y="128143"/>
                      <a:pt x="76200" y="192405"/>
                    </a:cubicBezTo>
                    <a:close/>
                  </a:path>
                </a:pathLst>
              </a:custGeom>
              <a:solidFill>
                <a:srgbClr val="3c2b2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IN" sz="18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</p:grpSp>
      </p:grpSp>
    </p:spTree>
  </p:cSld>
  <p:transition>
    <p:fade/>
  </p:transition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3f4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6" name="Group 2"/>
          <p:cNvGrpSpPr/>
          <p:nvPr/>
        </p:nvGrpSpPr>
        <p:grpSpPr>
          <a:xfrm>
            <a:off x="-45720" y="1080"/>
            <a:ext cx="18353520" cy="10287720"/>
            <a:chOff x="-45720" y="1080"/>
            <a:chExt cx="18353520" cy="10287720"/>
          </a:xfrm>
        </p:grpSpPr>
        <p:sp>
          <p:nvSpPr>
            <p:cNvPr id="757" name="Freeform 3"/>
            <p:cNvSpPr/>
            <p:nvPr/>
          </p:nvSpPr>
          <p:spPr>
            <a:xfrm>
              <a:off x="-45720" y="1080"/>
              <a:ext cx="18353520" cy="10287720"/>
            </a:xfrm>
            <a:custGeom>
              <a:avLst/>
              <a:gdLst>
                <a:gd name="textAreaLeft" fmla="*/ 0 w 18353520"/>
                <a:gd name="textAreaRight" fmla="*/ 18353880 w 18353520"/>
                <a:gd name="textAreaTop" fmla="*/ 0 h 10287720"/>
                <a:gd name="textAreaBottom" fmla="*/ 10288080 h 10287720"/>
              </a:gdLst>
              <a:ahLst/>
              <a:cxnLst/>
              <a:rect l="textAreaLeft" t="textAreaTop" r="textAreaRight" b="textAreaBottom"/>
              <a:pathLst>
                <a:path w="24471630" h="13717270">
                  <a:moveTo>
                    <a:pt x="0" y="0"/>
                  </a:moveTo>
                  <a:lnTo>
                    <a:pt x="24471630" y="0"/>
                  </a:lnTo>
                  <a:lnTo>
                    <a:pt x="24471630" y="13717270"/>
                  </a:lnTo>
                  <a:lnTo>
                    <a:pt x="0" y="13717270"/>
                  </a:lnTo>
                  <a:close/>
                </a:path>
              </a:pathLst>
            </a:custGeom>
            <a:solidFill>
              <a:srgbClr val="ffde5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IN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758" name="Group 4"/>
          <p:cNvGrpSpPr/>
          <p:nvPr/>
        </p:nvGrpSpPr>
        <p:grpSpPr>
          <a:xfrm>
            <a:off x="419040" y="1488960"/>
            <a:ext cx="7120440" cy="1063440"/>
            <a:chOff x="419040" y="1488960"/>
            <a:chExt cx="7120440" cy="1063440"/>
          </a:xfrm>
        </p:grpSpPr>
        <p:sp>
          <p:nvSpPr>
            <p:cNvPr id="759" name="Freeform 5"/>
            <p:cNvSpPr/>
            <p:nvPr/>
          </p:nvSpPr>
          <p:spPr>
            <a:xfrm>
              <a:off x="419040" y="1488960"/>
              <a:ext cx="7120440" cy="1063440"/>
            </a:xfrm>
            <a:custGeom>
              <a:avLst/>
              <a:gdLst>
                <a:gd name="textAreaLeft" fmla="*/ 0 w 7120440"/>
                <a:gd name="textAreaRight" fmla="*/ 7120800 w 7120440"/>
                <a:gd name="textAreaTop" fmla="*/ 0 h 1063440"/>
                <a:gd name="textAreaBottom" fmla="*/ 1063800 h 1063440"/>
              </a:gdLst>
              <a:ahLst/>
              <a:cxnLst/>
              <a:rect l="textAreaLeft" t="textAreaTop" r="textAreaRight" b="textAreaBottom"/>
              <a:pathLst>
                <a:path w="9494382" h="1418473">
                  <a:moveTo>
                    <a:pt x="0" y="0"/>
                  </a:moveTo>
                  <a:lnTo>
                    <a:pt x="9494382" y="0"/>
                  </a:lnTo>
                  <a:lnTo>
                    <a:pt x="9494382" y="1418473"/>
                  </a:lnTo>
                  <a:lnTo>
                    <a:pt x="0" y="1418473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IN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60" name="TextBox 6"/>
            <p:cNvSpPr/>
            <p:nvPr/>
          </p:nvSpPr>
          <p:spPr>
            <a:xfrm>
              <a:off x="419040" y="1531800"/>
              <a:ext cx="7120440" cy="10206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ctr">
              <a:noAutofit/>
            </a:bodyPr>
            <a:p>
              <a:pPr defTabSz="914400">
                <a:lnSpc>
                  <a:spcPts val="5831"/>
                </a:lnSpc>
              </a:pPr>
              <a:r>
                <a:rPr b="1" lang="en-US" sz="5400" strike="noStrike" u="none">
                  <a:solidFill>
                    <a:srgbClr val="122620"/>
                  </a:solidFill>
                  <a:effectLst/>
                  <a:uFillTx/>
                  <a:latin typeface="Noto Sans Bold"/>
                  <a:ea typeface="Noto Sans Bold"/>
                </a:rPr>
                <a:t>Live Demonstration</a:t>
              </a:r>
              <a:endParaRPr b="0" lang="en-IN" sz="5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761" name="Group 7"/>
          <p:cNvGrpSpPr/>
          <p:nvPr/>
        </p:nvGrpSpPr>
        <p:grpSpPr>
          <a:xfrm>
            <a:off x="419040" y="2831400"/>
            <a:ext cx="8152920" cy="1442520"/>
            <a:chOff x="419040" y="2831400"/>
            <a:chExt cx="8152920" cy="1442520"/>
          </a:xfrm>
        </p:grpSpPr>
        <p:sp>
          <p:nvSpPr>
            <p:cNvPr id="762" name="Freeform 8"/>
            <p:cNvSpPr/>
            <p:nvPr/>
          </p:nvSpPr>
          <p:spPr>
            <a:xfrm>
              <a:off x="419040" y="2902680"/>
              <a:ext cx="8152920" cy="1371240"/>
            </a:xfrm>
            <a:custGeom>
              <a:avLst/>
              <a:gdLst>
                <a:gd name="textAreaLeft" fmla="*/ 0 w 8152920"/>
                <a:gd name="textAreaRight" fmla="*/ 8153280 w 8152920"/>
                <a:gd name="textAreaTop" fmla="*/ 0 h 1371240"/>
                <a:gd name="textAreaBottom" fmla="*/ 1371600 h 1371240"/>
              </a:gdLst>
              <a:ahLst/>
              <a:cxnLst/>
              <a:rect l="textAreaLeft" t="textAreaTop" r="textAreaRight" b="textAreaBottom"/>
              <a:pathLst>
                <a:path w="10871200" h="1828800">
                  <a:moveTo>
                    <a:pt x="0" y="0"/>
                  </a:moveTo>
                  <a:lnTo>
                    <a:pt x="10871200" y="0"/>
                  </a:lnTo>
                  <a:lnTo>
                    <a:pt x="10871200" y="1828800"/>
                  </a:lnTo>
                  <a:lnTo>
                    <a:pt x="0" y="1828800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IN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63" name="TextBox 9"/>
            <p:cNvSpPr/>
            <p:nvPr/>
          </p:nvSpPr>
          <p:spPr>
            <a:xfrm>
              <a:off x="419040" y="2831400"/>
              <a:ext cx="8152920" cy="14425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ctr">
              <a:noAutofit/>
            </a:bodyPr>
            <a:p>
              <a:pPr defTabSz="914400">
                <a:lnSpc>
                  <a:spcPts val="3745"/>
                </a:lnSpc>
              </a:pPr>
              <a:r>
                <a:rPr b="0" lang="en-US" sz="2400" strike="noStrike" u="none">
                  <a:solidFill>
                    <a:srgbClr val="403833"/>
                  </a:solidFill>
                  <a:effectLst/>
                  <a:uFillTx/>
                  <a:latin typeface="Arimo"/>
                  <a:ea typeface="Arimo"/>
                </a:rPr>
                <a:t>Double-click </a:t>
              </a:r>
              <a:r>
                <a:rPr b="1" lang="en-US" sz="2400" strike="noStrike" u="none">
                  <a:solidFill>
                    <a:srgbClr val="403833"/>
                  </a:solidFill>
                  <a:effectLst/>
                  <a:uFillTx/>
                  <a:latin typeface="Arimo Bold"/>
                  <a:ea typeface="Arimo Bold"/>
                </a:rPr>
                <a:t>RUN_DEMO.bat </a:t>
              </a:r>
              <a:r>
                <a:rPr b="0" lang="en-US" sz="2400" strike="noStrike" u="none">
                  <a:solidFill>
                    <a:srgbClr val="403833"/>
                  </a:solidFill>
                  <a:effectLst/>
                  <a:uFillTx/>
                  <a:latin typeface="Arimo"/>
                  <a:ea typeface="Arimo"/>
                </a:rPr>
                <a:t>to launch the complete pipeline. The script proves reproducibility and readiness for review in under two minutes.</a:t>
              </a:r>
              <a:endParaRPr b="0" lang="en-IN" sz="2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764" name="Group 10"/>
          <p:cNvGrpSpPr/>
          <p:nvPr/>
        </p:nvGrpSpPr>
        <p:grpSpPr>
          <a:xfrm>
            <a:off x="419040" y="4838760"/>
            <a:ext cx="304560" cy="304560"/>
            <a:chOff x="419040" y="4838760"/>
            <a:chExt cx="304560" cy="304560"/>
          </a:xfrm>
        </p:grpSpPr>
        <p:sp>
          <p:nvSpPr>
            <p:cNvPr id="765" name="Freeform 11"/>
            <p:cNvSpPr/>
            <p:nvPr/>
          </p:nvSpPr>
          <p:spPr>
            <a:xfrm>
              <a:off x="419040" y="4838760"/>
              <a:ext cx="304560" cy="304560"/>
            </a:xfrm>
            <a:custGeom>
              <a:avLst/>
              <a:gdLst>
                <a:gd name="textAreaLeft" fmla="*/ 0 w 304560"/>
                <a:gd name="textAreaRight" fmla="*/ 304920 w 304560"/>
                <a:gd name="textAreaTop" fmla="*/ 0 h 304560"/>
                <a:gd name="textAreaBottom" fmla="*/ 304920 h 304560"/>
              </a:gdLst>
              <a:ahLst/>
              <a:cxnLst/>
              <a:rect l="textAreaLeft" t="textAreaTop" r="textAreaRight" b="textAreaBottom"/>
              <a:pathLst>
                <a:path w="406400" h="406400">
                  <a:moveTo>
                    <a:pt x="203200" y="406400"/>
                  </a:moveTo>
                  <a:cubicBezTo>
                    <a:pt x="315341" y="406400"/>
                    <a:pt x="406400" y="315341"/>
                    <a:pt x="406400" y="203200"/>
                  </a:cubicBezTo>
                  <a:cubicBezTo>
                    <a:pt x="406400" y="91059"/>
                    <a:pt x="315341" y="0"/>
                    <a:pt x="203200" y="0"/>
                  </a:cubicBezTo>
                  <a:cubicBezTo>
                    <a:pt x="91059" y="0"/>
                    <a:pt x="0" y="91059"/>
                    <a:pt x="0" y="203200"/>
                  </a:cubicBezTo>
                  <a:cubicBezTo>
                    <a:pt x="0" y="315341"/>
                    <a:pt x="91059" y="406400"/>
                    <a:pt x="203200" y="406400"/>
                  </a:cubicBezTo>
                  <a:close/>
                  <a:moveTo>
                    <a:pt x="270129" y="168783"/>
                  </a:moveTo>
                  <a:lnTo>
                    <a:pt x="206629" y="270383"/>
                  </a:lnTo>
                  <a:cubicBezTo>
                    <a:pt x="203327" y="275717"/>
                    <a:pt x="197612" y="279019"/>
                    <a:pt x="191262" y="279400"/>
                  </a:cubicBezTo>
                  <a:cubicBezTo>
                    <a:pt x="184912" y="279781"/>
                    <a:pt x="178943" y="276860"/>
                    <a:pt x="175260" y="271780"/>
                  </a:cubicBezTo>
                  <a:lnTo>
                    <a:pt x="137160" y="220980"/>
                  </a:lnTo>
                  <a:cubicBezTo>
                    <a:pt x="130810" y="212598"/>
                    <a:pt x="132588" y="200660"/>
                    <a:pt x="140970" y="194310"/>
                  </a:cubicBezTo>
                  <a:cubicBezTo>
                    <a:pt x="149352" y="187960"/>
                    <a:pt x="161290" y="189738"/>
                    <a:pt x="167640" y="198120"/>
                  </a:cubicBezTo>
                  <a:lnTo>
                    <a:pt x="189103" y="226695"/>
                  </a:lnTo>
                  <a:lnTo>
                    <a:pt x="237871" y="148717"/>
                  </a:lnTo>
                  <a:cubicBezTo>
                    <a:pt x="243459" y="139827"/>
                    <a:pt x="255143" y="137033"/>
                    <a:pt x="264160" y="142621"/>
                  </a:cubicBezTo>
                  <a:cubicBezTo>
                    <a:pt x="273177" y="148209"/>
                    <a:pt x="275844" y="159893"/>
                    <a:pt x="270129" y="168910"/>
                  </a:cubicBezTo>
                  <a:close/>
                </a:path>
              </a:pathLst>
            </a:custGeom>
            <a:solidFill>
              <a:srgbClr val="12262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IN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766" name="Group 12"/>
          <p:cNvGrpSpPr/>
          <p:nvPr/>
        </p:nvGrpSpPr>
        <p:grpSpPr>
          <a:xfrm>
            <a:off x="914400" y="4691160"/>
            <a:ext cx="7924320" cy="528120"/>
            <a:chOff x="914400" y="4691160"/>
            <a:chExt cx="7924320" cy="528120"/>
          </a:xfrm>
        </p:grpSpPr>
        <p:sp>
          <p:nvSpPr>
            <p:cNvPr id="767" name="Freeform 13"/>
            <p:cNvSpPr/>
            <p:nvPr/>
          </p:nvSpPr>
          <p:spPr>
            <a:xfrm>
              <a:off x="914400" y="4762440"/>
              <a:ext cx="7924320" cy="456840"/>
            </a:xfrm>
            <a:custGeom>
              <a:avLst/>
              <a:gdLst>
                <a:gd name="textAreaLeft" fmla="*/ 0 w 7924320"/>
                <a:gd name="textAreaRight" fmla="*/ 7924680 w 7924320"/>
                <a:gd name="textAreaTop" fmla="*/ 0 h 456840"/>
                <a:gd name="textAreaBottom" fmla="*/ 457200 h 456840"/>
              </a:gdLst>
              <a:ahLst/>
              <a:cxnLst/>
              <a:rect l="textAreaLeft" t="textAreaTop" r="textAreaRight" b="textAreaBottom"/>
              <a:pathLst>
                <a:path w="10566400" h="609600">
                  <a:moveTo>
                    <a:pt x="0" y="0"/>
                  </a:moveTo>
                  <a:lnTo>
                    <a:pt x="10566400" y="0"/>
                  </a:lnTo>
                  <a:lnTo>
                    <a:pt x="10566400" y="609600"/>
                  </a:lnTo>
                  <a:lnTo>
                    <a:pt x="0" y="609600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IN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68" name="TextBox 14"/>
            <p:cNvSpPr/>
            <p:nvPr/>
          </p:nvSpPr>
          <p:spPr>
            <a:xfrm>
              <a:off x="914400" y="4691160"/>
              <a:ext cx="7924320" cy="5281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ctr">
              <a:noAutofit/>
            </a:bodyPr>
            <a:p>
              <a:pPr defTabSz="914400">
                <a:lnSpc>
                  <a:spcPts val="3745"/>
                </a:lnSpc>
              </a:pPr>
              <a:r>
                <a:rPr b="0" lang="en-US" sz="2400" strike="noStrike" u="none">
                  <a:solidFill>
                    <a:srgbClr val="403833"/>
                  </a:solidFill>
                  <a:effectLst/>
                  <a:uFillTx/>
                  <a:latin typeface="Arimo"/>
                  <a:ea typeface="Arimo"/>
                </a:rPr>
                <a:t>Dataset Visualization</a:t>
              </a:r>
              <a:endParaRPr b="0" lang="en-IN" sz="2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769" name="Group 15"/>
          <p:cNvGrpSpPr/>
          <p:nvPr/>
        </p:nvGrpSpPr>
        <p:grpSpPr>
          <a:xfrm>
            <a:off x="419040" y="5448240"/>
            <a:ext cx="304560" cy="304560"/>
            <a:chOff x="419040" y="5448240"/>
            <a:chExt cx="304560" cy="304560"/>
          </a:xfrm>
        </p:grpSpPr>
        <p:sp>
          <p:nvSpPr>
            <p:cNvPr id="770" name="Freeform 16"/>
            <p:cNvSpPr/>
            <p:nvPr/>
          </p:nvSpPr>
          <p:spPr>
            <a:xfrm>
              <a:off x="419040" y="5448240"/>
              <a:ext cx="304560" cy="304560"/>
            </a:xfrm>
            <a:custGeom>
              <a:avLst/>
              <a:gdLst>
                <a:gd name="textAreaLeft" fmla="*/ 0 w 304560"/>
                <a:gd name="textAreaRight" fmla="*/ 304920 w 304560"/>
                <a:gd name="textAreaTop" fmla="*/ 0 h 304560"/>
                <a:gd name="textAreaBottom" fmla="*/ 304920 h 304560"/>
              </a:gdLst>
              <a:ahLst/>
              <a:cxnLst/>
              <a:rect l="textAreaLeft" t="textAreaTop" r="textAreaRight" b="textAreaBottom"/>
              <a:pathLst>
                <a:path w="406400" h="406400">
                  <a:moveTo>
                    <a:pt x="203200" y="406400"/>
                  </a:moveTo>
                  <a:cubicBezTo>
                    <a:pt x="315341" y="406400"/>
                    <a:pt x="406400" y="315341"/>
                    <a:pt x="406400" y="203200"/>
                  </a:cubicBezTo>
                  <a:cubicBezTo>
                    <a:pt x="406400" y="91059"/>
                    <a:pt x="315341" y="0"/>
                    <a:pt x="203200" y="0"/>
                  </a:cubicBezTo>
                  <a:cubicBezTo>
                    <a:pt x="91059" y="0"/>
                    <a:pt x="0" y="91059"/>
                    <a:pt x="0" y="203200"/>
                  </a:cubicBezTo>
                  <a:cubicBezTo>
                    <a:pt x="0" y="315341"/>
                    <a:pt x="91059" y="406400"/>
                    <a:pt x="203200" y="406400"/>
                  </a:cubicBezTo>
                  <a:close/>
                  <a:moveTo>
                    <a:pt x="270129" y="168783"/>
                  </a:moveTo>
                  <a:lnTo>
                    <a:pt x="206629" y="270383"/>
                  </a:lnTo>
                  <a:cubicBezTo>
                    <a:pt x="203327" y="275717"/>
                    <a:pt x="197612" y="279019"/>
                    <a:pt x="191262" y="279400"/>
                  </a:cubicBezTo>
                  <a:cubicBezTo>
                    <a:pt x="184912" y="279781"/>
                    <a:pt x="178943" y="276860"/>
                    <a:pt x="175260" y="271780"/>
                  </a:cubicBezTo>
                  <a:lnTo>
                    <a:pt x="137160" y="220980"/>
                  </a:lnTo>
                  <a:cubicBezTo>
                    <a:pt x="130810" y="212598"/>
                    <a:pt x="132588" y="200660"/>
                    <a:pt x="140970" y="194310"/>
                  </a:cubicBezTo>
                  <a:cubicBezTo>
                    <a:pt x="149352" y="187960"/>
                    <a:pt x="161290" y="189738"/>
                    <a:pt x="167640" y="198120"/>
                  </a:cubicBezTo>
                  <a:lnTo>
                    <a:pt x="189103" y="226695"/>
                  </a:lnTo>
                  <a:lnTo>
                    <a:pt x="237871" y="148717"/>
                  </a:lnTo>
                  <a:cubicBezTo>
                    <a:pt x="243459" y="139827"/>
                    <a:pt x="255143" y="137033"/>
                    <a:pt x="264160" y="142621"/>
                  </a:cubicBezTo>
                  <a:cubicBezTo>
                    <a:pt x="273177" y="148209"/>
                    <a:pt x="275844" y="159893"/>
                    <a:pt x="270129" y="168910"/>
                  </a:cubicBezTo>
                  <a:close/>
                </a:path>
              </a:pathLst>
            </a:custGeom>
            <a:solidFill>
              <a:srgbClr val="12262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IN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771" name="Group 17"/>
          <p:cNvGrpSpPr/>
          <p:nvPr/>
        </p:nvGrpSpPr>
        <p:grpSpPr>
          <a:xfrm>
            <a:off x="914400" y="5300640"/>
            <a:ext cx="7924320" cy="528480"/>
            <a:chOff x="914400" y="5300640"/>
            <a:chExt cx="7924320" cy="528480"/>
          </a:xfrm>
        </p:grpSpPr>
        <p:sp>
          <p:nvSpPr>
            <p:cNvPr id="772" name="Freeform 18"/>
            <p:cNvSpPr/>
            <p:nvPr/>
          </p:nvSpPr>
          <p:spPr>
            <a:xfrm>
              <a:off x="914400" y="5372280"/>
              <a:ext cx="7924320" cy="456840"/>
            </a:xfrm>
            <a:custGeom>
              <a:avLst/>
              <a:gdLst>
                <a:gd name="textAreaLeft" fmla="*/ 0 w 7924320"/>
                <a:gd name="textAreaRight" fmla="*/ 7924680 w 7924320"/>
                <a:gd name="textAreaTop" fmla="*/ 0 h 456840"/>
                <a:gd name="textAreaBottom" fmla="*/ 457200 h 456840"/>
              </a:gdLst>
              <a:ahLst/>
              <a:cxnLst/>
              <a:rect l="textAreaLeft" t="textAreaTop" r="textAreaRight" b="textAreaBottom"/>
              <a:pathLst>
                <a:path w="10566400" h="609600">
                  <a:moveTo>
                    <a:pt x="0" y="0"/>
                  </a:moveTo>
                  <a:lnTo>
                    <a:pt x="10566400" y="0"/>
                  </a:lnTo>
                  <a:lnTo>
                    <a:pt x="10566400" y="609600"/>
                  </a:lnTo>
                  <a:lnTo>
                    <a:pt x="0" y="609600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IN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73" name="TextBox 19"/>
            <p:cNvSpPr/>
            <p:nvPr/>
          </p:nvSpPr>
          <p:spPr>
            <a:xfrm>
              <a:off x="914400" y="5300640"/>
              <a:ext cx="7924320" cy="5281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ctr">
              <a:noAutofit/>
            </a:bodyPr>
            <a:p>
              <a:pPr defTabSz="914400">
                <a:lnSpc>
                  <a:spcPts val="3745"/>
                </a:lnSpc>
              </a:pPr>
              <a:r>
                <a:rPr b="0" lang="en-US" sz="2400" strike="noStrike" u="none">
                  <a:solidFill>
                    <a:srgbClr val="403833"/>
                  </a:solidFill>
                  <a:effectLst/>
                  <a:uFillTx/>
                  <a:latin typeface="Arimo"/>
                  <a:ea typeface="Arimo"/>
                </a:rPr>
                <a:t>Training History Graph</a:t>
              </a:r>
              <a:endParaRPr b="0" lang="en-IN" sz="2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774" name="Group 20"/>
          <p:cNvGrpSpPr/>
          <p:nvPr/>
        </p:nvGrpSpPr>
        <p:grpSpPr>
          <a:xfrm>
            <a:off x="419040" y="6058080"/>
            <a:ext cx="304560" cy="304560"/>
            <a:chOff x="419040" y="6058080"/>
            <a:chExt cx="304560" cy="304560"/>
          </a:xfrm>
        </p:grpSpPr>
        <p:sp>
          <p:nvSpPr>
            <p:cNvPr id="775" name="Freeform 21"/>
            <p:cNvSpPr/>
            <p:nvPr/>
          </p:nvSpPr>
          <p:spPr>
            <a:xfrm>
              <a:off x="419040" y="6058080"/>
              <a:ext cx="304560" cy="304560"/>
            </a:xfrm>
            <a:custGeom>
              <a:avLst/>
              <a:gdLst>
                <a:gd name="textAreaLeft" fmla="*/ 0 w 304560"/>
                <a:gd name="textAreaRight" fmla="*/ 304920 w 304560"/>
                <a:gd name="textAreaTop" fmla="*/ 0 h 304560"/>
                <a:gd name="textAreaBottom" fmla="*/ 304920 h 304560"/>
              </a:gdLst>
              <a:ahLst/>
              <a:cxnLst/>
              <a:rect l="textAreaLeft" t="textAreaTop" r="textAreaRight" b="textAreaBottom"/>
              <a:pathLst>
                <a:path w="406400" h="406400">
                  <a:moveTo>
                    <a:pt x="203200" y="406400"/>
                  </a:moveTo>
                  <a:cubicBezTo>
                    <a:pt x="315341" y="406400"/>
                    <a:pt x="406400" y="315341"/>
                    <a:pt x="406400" y="203200"/>
                  </a:cubicBezTo>
                  <a:cubicBezTo>
                    <a:pt x="406400" y="91059"/>
                    <a:pt x="315341" y="0"/>
                    <a:pt x="203200" y="0"/>
                  </a:cubicBezTo>
                  <a:cubicBezTo>
                    <a:pt x="91059" y="0"/>
                    <a:pt x="0" y="91059"/>
                    <a:pt x="0" y="203200"/>
                  </a:cubicBezTo>
                  <a:cubicBezTo>
                    <a:pt x="0" y="315341"/>
                    <a:pt x="91059" y="406400"/>
                    <a:pt x="203200" y="406400"/>
                  </a:cubicBezTo>
                  <a:close/>
                  <a:moveTo>
                    <a:pt x="270129" y="168783"/>
                  </a:moveTo>
                  <a:lnTo>
                    <a:pt x="206629" y="270383"/>
                  </a:lnTo>
                  <a:cubicBezTo>
                    <a:pt x="203327" y="275717"/>
                    <a:pt x="197612" y="279019"/>
                    <a:pt x="191262" y="279400"/>
                  </a:cubicBezTo>
                  <a:cubicBezTo>
                    <a:pt x="184912" y="279781"/>
                    <a:pt x="178943" y="276860"/>
                    <a:pt x="175260" y="271780"/>
                  </a:cubicBezTo>
                  <a:lnTo>
                    <a:pt x="137160" y="220980"/>
                  </a:lnTo>
                  <a:cubicBezTo>
                    <a:pt x="130810" y="212598"/>
                    <a:pt x="132588" y="200660"/>
                    <a:pt x="140970" y="194310"/>
                  </a:cubicBezTo>
                  <a:cubicBezTo>
                    <a:pt x="149352" y="187960"/>
                    <a:pt x="161290" y="189738"/>
                    <a:pt x="167640" y="198120"/>
                  </a:cubicBezTo>
                  <a:lnTo>
                    <a:pt x="189103" y="226695"/>
                  </a:lnTo>
                  <a:lnTo>
                    <a:pt x="237871" y="148717"/>
                  </a:lnTo>
                  <a:cubicBezTo>
                    <a:pt x="243459" y="139827"/>
                    <a:pt x="255143" y="137033"/>
                    <a:pt x="264160" y="142621"/>
                  </a:cubicBezTo>
                  <a:cubicBezTo>
                    <a:pt x="273177" y="148209"/>
                    <a:pt x="275844" y="159893"/>
                    <a:pt x="270129" y="168910"/>
                  </a:cubicBezTo>
                  <a:close/>
                </a:path>
              </a:pathLst>
            </a:custGeom>
            <a:solidFill>
              <a:srgbClr val="12262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IN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776" name="Group 22"/>
          <p:cNvGrpSpPr/>
          <p:nvPr/>
        </p:nvGrpSpPr>
        <p:grpSpPr>
          <a:xfrm>
            <a:off x="914400" y="5910120"/>
            <a:ext cx="7924320" cy="528480"/>
            <a:chOff x="914400" y="5910120"/>
            <a:chExt cx="7924320" cy="528480"/>
          </a:xfrm>
        </p:grpSpPr>
        <p:sp>
          <p:nvSpPr>
            <p:cNvPr id="777" name="Freeform 23"/>
            <p:cNvSpPr/>
            <p:nvPr/>
          </p:nvSpPr>
          <p:spPr>
            <a:xfrm>
              <a:off x="914400" y="5981760"/>
              <a:ext cx="7924320" cy="456840"/>
            </a:xfrm>
            <a:custGeom>
              <a:avLst/>
              <a:gdLst>
                <a:gd name="textAreaLeft" fmla="*/ 0 w 7924320"/>
                <a:gd name="textAreaRight" fmla="*/ 7924680 w 7924320"/>
                <a:gd name="textAreaTop" fmla="*/ 0 h 456840"/>
                <a:gd name="textAreaBottom" fmla="*/ 457200 h 456840"/>
              </a:gdLst>
              <a:ahLst/>
              <a:cxnLst/>
              <a:rect l="textAreaLeft" t="textAreaTop" r="textAreaRight" b="textAreaBottom"/>
              <a:pathLst>
                <a:path w="10566400" h="609600">
                  <a:moveTo>
                    <a:pt x="0" y="0"/>
                  </a:moveTo>
                  <a:lnTo>
                    <a:pt x="10566400" y="0"/>
                  </a:lnTo>
                  <a:lnTo>
                    <a:pt x="10566400" y="609600"/>
                  </a:lnTo>
                  <a:lnTo>
                    <a:pt x="0" y="609600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IN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78" name="TextBox 24"/>
            <p:cNvSpPr/>
            <p:nvPr/>
          </p:nvSpPr>
          <p:spPr>
            <a:xfrm>
              <a:off x="914400" y="5910120"/>
              <a:ext cx="7924320" cy="5281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ctr">
              <a:noAutofit/>
            </a:bodyPr>
            <a:p>
              <a:pPr defTabSz="914400">
                <a:lnSpc>
                  <a:spcPts val="3745"/>
                </a:lnSpc>
              </a:pPr>
              <a:r>
                <a:rPr b="0" lang="en-US" sz="2400" strike="noStrike" u="none">
                  <a:solidFill>
                    <a:srgbClr val="403833"/>
                  </a:solidFill>
                  <a:effectLst/>
                  <a:uFillTx/>
                  <a:latin typeface="Arimo"/>
                  <a:ea typeface="Arimo"/>
                </a:rPr>
                <a:t>Evaluation Metrics</a:t>
              </a:r>
              <a:endParaRPr b="0" lang="en-IN" sz="2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779" name="Group 25"/>
          <p:cNvGrpSpPr/>
          <p:nvPr/>
        </p:nvGrpSpPr>
        <p:grpSpPr>
          <a:xfrm>
            <a:off x="419040" y="6667560"/>
            <a:ext cx="304560" cy="304560"/>
            <a:chOff x="419040" y="6667560"/>
            <a:chExt cx="304560" cy="304560"/>
          </a:xfrm>
        </p:grpSpPr>
        <p:sp>
          <p:nvSpPr>
            <p:cNvPr id="780" name="Freeform 26"/>
            <p:cNvSpPr/>
            <p:nvPr/>
          </p:nvSpPr>
          <p:spPr>
            <a:xfrm>
              <a:off x="419040" y="6667560"/>
              <a:ext cx="304560" cy="304560"/>
            </a:xfrm>
            <a:custGeom>
              <a:avLst/>
              <a:gdLst>
                <a:gd name="textAreaLeft" fmla="*/ 0 w 304560"/>
                <a:gd name="textAreaRight" fmla="*/ 304920 w 304560"/>
                <a:gd name="textAreaTop" fmla="*/ 0 h 304560"/>
                <a:gd name="textAreaBottom" fmla="*/ 304920 h 304560"/>
              </a:gdLst>
              <a:ahLst/>
              <a:cxnLst/>
              <a:rect l="textAreaLeft" t="textAreaTop" r="textAreaRight" b="textAreaBottom"/>
              <a:pathLst>
                <a:path w="406400" h="406400">
                  <a:moveTo>
                    <a:pt x="203200" y="406400"/>
                  </a:moveTo>
                  <a:cubicBezTo>
                    <a:pt x="315341" y="406400"/>
                    <a:pt x="406400" y="315341"/>
                    <a:pt x="406400" y="203200"/>
                  </a:cubicBezTo>
                  <a:cubicBezTo>
                    <a:pt x="406400" y="91059"/>
                    <a:pt x="315341" y="0"/>
                    <a:pt x="203200" y="0"/>
                  </a:cubicBezTo>
                  <a:cubicBezTo>
                    <a:pt x="91059" y="0"/>
                    <a:pt x="0" y="91059"/>
                    <a:pt x="0" y="203200"/>
                  </a:cubicBezTo>
                  <a:cubicBezTo>
                    <a:pt x="0" y="315341"/>
                    <a:pt x="91059" y="406400"/>
                    <a:pt x="203200" y="406400"/>
                  </a:cubicBezTo>
                  <a:close/>
                  <a:moveTo>
                    <a:pt x="270129" y="168783"/>
                  </a:moveTo>
                  <a:lnTo>
                    <a:pt x="206629" y="270383"/>
                  </a:lnTo>
                  <a:cubicBezTo>
                    <a:pt x="203327" y="275717"/>
                    <a:pt x="197612" y="279019"/>
                    <a:pt x="191262" y="279400"/>
                  </a:cubicBezTo>
                  <a:cubicBezTo>
                    <a:pt x="184912" y="279781"/>
                    <a:pt x="178943" y="276860"/>
                    <a:pt x="175260" y="271780"/>
                  </a:cubicBezTo>
                  <a:lnTo>
                    <a:pt x="137160" y="220980"/>
                  </a:lnTo>
                  <a:cubicBezTo>
                    <a:pt x="130810" y="212598"/>
                    <a:pt x="132588" y="200660"/>
                    <a:pt x="140970" y="194310"/>
                  </a:cubicBezTo>
                  <a:cubicBezTo>
                    <a:pt x="149352" y="187960"/>
                    <a:pt x="161290" y="189738"/>
                    <a:pt x="167640" y="198120"/>
                  </a:cubicBezTo>
                  <a:lnTo>
                    <a:pt x="189103" y="226695"/>
                  </a:lnTo>
                  <a:lnTo>
                    <a:pt x="237871" y="148717"/>
                  </a:lnTo>
                  <a:cubicBezTo>
                    <a:pt x="243459" y="139827"/>
                    <a:pt x="255143" y="137033"/>
                    <a:pt x="264160" y="142621"/>
                  </a:cubicBezTo>
                  <a:cubicBezTo>
                    <a:pt x="273177" y="148209"/>
                    <a:pt x="275844" y="159893"/>
                    <a:pt x="270129" y="168910"/>
                  </a:cubicBezTo>
                  <a:close/>
                </a:path>
              </a:pathLst>
            </a:custGeom>
            <a:solidFill>
              <a:srgbClr val="12262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IN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781" name="Group 27"/>
          <p:cNvGrpSpPr/>
          <p:nvPr/>
        </p:nvGrpSpPr>
        <p:grpSpPr>
          <a:xfrm>
            <a:off x="914400" y="6519960"/>
            <a:ext cx="7924320" cy="528120"/>
            <a:chOff x="914400" y="6519960"/>
            <a:chExt cx="7924320" cy="528120"/>
          </a:xfrm>
        </p:grpSpPr>
        <p:sp>
          <p:nvSpPr>
            <p:cNvPr id="782" name="Freeform 28"/>
            <p:cNvSpPr/>
            <p:nvPr/>
          </p:nvSpPr>
          <p:spPr>
            <a:xfrm>
              <a:off x="914400" y="6591240"/>
              <a:ext cx="7924320" cy="456840"/>
            </a:xfrm>
            <a:custGeom>
              <a:avLst/>
              <a:gdLst>
                <a:gd name="textAreaLeft" fmla="*/ 0 w 7924320"/>
                <a:gd name="textAreaRight" fmla="*/ 7924680 w 7924320"/>
                <a:gd name="textAreaTop" fmla="*/ 0 h 456840"/>
                <a:gd name="textAreaBottom" fmla="*/ 457200 h 456840"/>
              </a:gdLst>
              <a:ahLst/>
              <a:cxnLst/>
              <a:rect l="textAreaLeft" t="textAreaTop" r="textAreaRight" b="textAreaBottom"/>
              <a:pathLst>
                <a:path w="10566400" h="609600">
                  <a:moveTo>
                    <a:pt x="0" y="0"/>
                  </a:moveTo>
                  <a:lnTo>
                    <a:pt x="10566400" y="0"/>
                  </a:lnTo>
                  <a:lnTo>
                    <a:pt x="10566400" y="609600"/>
                  </a:lnTo>
                  <a:lnTo>
                    <a:pt x="0" y="609600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IN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83" name="TextBox 29"/>
            <p:cNvSpPr/>
            <p:nvPr/>
          </p:nvSpPr>
          <p:spPr>
            <a:xfrm>
              <a:off x="914400" y="6519960"/>
              <a:ext cx="7924320" cy="5281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ctr">
              <a:noAutofit/>
            </a:bodyPr>
            <a:p>
              <a:pPr defTabSz="914400">
                <a:lnSpc>
                  <a:spcPts val="3745"/>
                </a:lnSpc>
              </a:pPr>
              <a:r>
                <a:rPr b="0" lang="en-US" sz="2400" strike="noStrike" u="none">
                  <a:solidFill>
                    <a:srgbClr val="403833"/>
                  </a:solidFill>
                  <a:effectLst/>
                  <a:uFillTx/>
                  <a:latin typeface="Arimo"/>
                  <a:ea typeface="Arimo"/>
                </a:rPr>
                <a:t>Model Comparison Table</a:t>
              </a:r>
              <a:endParaRPr b="0" lang="en-IN" sz="2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784" name="Freeform 30"/>
          <p:cNvSpPr/>
          <p:nvPr/>
        </p:nvSpPr>
        <p:spPr>
          <a:xfrm>
            <a:off x="7283880" y="4624560"/>
            <a:ext cx="4887000" cy="5304600"/>
          </a:xfrm>
          <a:custGeom>
            <a:avLst/>
            <a:gdLst>
              <a:gd name="textAreaLeft" fmla="*/ 0 w 4887000"/>
              <a:gd name="textAreaRight" fmla="*/ 4887360 w 4887000"/>
              <a:gd name="textAreaTop" fmla="*/ 0 h 5304600"/>
              <a:gd name="textAreaBottom" fmla="*/ 5304960 h 5304600"/>
            </a:gdLst>
            <a:ahLst/>
            <a:cxnLst/>
            <a:rect l="textAreaLeft" t="textAreaTop" r="textAreaRight" b="textAreaBottom"/>
            <a:pathLst>
              <a:path w="4887453" h="5305046">
                <a:moveTo>
                  <a:pt x="0" y="0"/>
                </a:moveTo>
                <a:lnTo>
                  <a:pt x="4887453" y="0"/>
                </a:lnTo>
                <a:lnTo>
                  <a:pt x="4887453" y="5305046"/>
                </a:lnTo>
                <a:lnTo>
                  <a:pt x="0" y="5305046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IN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85" name="Freeform 31"/>
          <p:cNvSpPr/>
          <p:nvPr/>
        </p:nvSpPr>
        <p:spPr>
          <a:xfrm>
            <a:off x="12361680" y="1103760"/>
            <a:ext cx="5315760" cy="5716080"/>
          </a:xfrm>
          <a:custGeom>
            <a:avLst/>
            <a:gdLst>
              <a:gd name="textAreaLeft" fmla="*/ 0 w 5315760"/>
              <a:gd name="textAreaRight" fmla="*/ 5316120 w 5315760"/>
              <a:gd name="textAreaTop" fmla="*/ 0 h 5716080"/>
              <a:gd name="textAreaBottom" fmla="*/ 5716440 h 5716080"/>
            </a:gdLst>
            <a:ahLst/>
            <a:cxnLst/>
            <a:rect l="textAreaLeft" t="textAreaTop" r="textAreaRight" b="textAreaBottom"/>
            <a:pathLst>
              <a:path w="5316164" h="5716306">
                <a:moveTo>
                  <a:pt x="0" y="0"/>
                </a:moveTo>
                <a:lnTo>
                  <a:pt x="5316164" y="0"/>
                </a:lnTo>
                <a:lnTo>
                  <a:pt x="5316164" y="5716306"/>
                </a:lnTo>
                <a:lnTo>
                  <a:pt x="0" y="5716306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IN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86" name="Freeform 32"/>
          <p:cNvSpPr/>
          <p:nvPr/>
        </p:nvSpPr>
        <p:spPr>
          <a:xfrm>
            <a:off x="12369600" y="7048440"/>
            <a:ext cx="5620680" cy="3184560"/>
          </a:xfrm>
          <a:custGeom>
            <a:avLst/>
            <a:gdLst>
              <a:gd name="textAreaLeft" fmla="*/ 0 w 5620680"/>
              <a:gd name="textAreaRight" fmla="*/ 5621040 w 5620680"/>
              <a:gd name="textAreaTop" fmla="*/ 0 h 3184560"/>
              <a:gd name="textAreaBottom" fmla="*/ 3184920 h 3184560"/>
            </a:gdLst>
            <a:ahLst/>
            <a:cxnLst/>
            <a:rect l="textAreaLeft" t="textAreaTop" r="textAreaRight" b="textAreaBottom"/>
            <a:pathLst>
              <a:path w="5621171" h="3184897">
                <a:moveTo>
                  <a:pt x="0" y="0"/>
                </a:moveTo>
                <a:lnTo>
                  <a:pt x="5621171" y="0"/>
                </a:lnTo>
                <a:lnTo>
                  <a:pt x="5621171" y="3184897"/>
                </a:lnTo>
                <a:lnTo>
                  <a:pt x="0" y="3184897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/>
            <a:srcRect/>
            <a:stretch/>
          </a:blipFill>
          <a:ln cap="sq" w="381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IN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87" name="Freeform 33"/>
          <p:cNvSpPr/>
          <p:nvPr/>
        </p:nvSpPr>
        <p:spPr>
          <a:xfrm>
            <a:off x="-45720" y="1080"/>
            <a:ext cx="18333360" cy="858600"/>
          </a:xfrm>
          <a:custGeom>
            <a:avLst/>
            <a:gdLst>
              <a:gd name="textAreaLeft" fmla="*/ 0 w 18333360"/>
              <a:gd name="textAreaRight" fmla="*/ 18333720 w 18333360"/>
              <a:gd name="textAreaTop" fmla="*/ 0 h 858600"/>
              <a:gd name="textAreaBottom" fmla="*/ 858960 h 858600"/>
            </a:gdLst>
            <a:ahLst/>
            <a:cxnLst/>
            <a:rect l="textAreaLeft" t="textAreaTop" r="textAreaRight" b="textAreaBottom"/>
            <a:pathLst>
              <a:path w="18288000" h="859032">
                <a:moveTo>
                  <a:pt x="0" y="0"/>
                </a:moveTo>
                <a:lnTo>
                  <a:pt x="18288000" y="0"/>
                </a:lnTo>
                <a:lnTo>
                  <a:pt x="18288000" y="859032"/>
                </a:lnTo>
                <a:lnTo>
                  <a:pt x="0" y="859032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4"/>
            <a:srcRect/>
            <a:stretch/>
          </a:blipFill>
          <a:ln cap="rnd" w="381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IN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88" name="TextBox 34"/>
          <p:cNvSpPr/>
          <p:nvPr/>
        </p:nvSpPr>
        <p:spPr>
          <a:xfrm>
            <a:off x="-45720" y="59400"/>
            <a:ext cx="6663600" cy="635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lvl="1" marL="755640" indent="-378000" defTabSz="914400">
              <a:lnSpc>
                <a:spcPts val="5040"/>
              </a:lnSpc>
              <a:buClr>
                <a:srgbClr val="f8d401"/>
              </a:buClr>
              <a:buFont typeface="Arial"/>
              <a:buChar char="•"/>
            </a:pPr>
            <a:r>
              <a:rPr b="1" lang="en-US" sz="3500" strike="noStrike" u="none">
                <a:solidFill>
                  <a:srgbClr val="f8d401"/>
                </a:solidFill>
                <a:effectLst/>
                <a:uFillTx/>
                <a:latin typeface="Arimo Bold"/>
                <a:ea typeface="Arimo Bold"/>
              </a:rPr>
              <a:t>06 Demo</a:t>
            </a:r>
            <a:endParaRPr b="0" lang="en-IN" sz="3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pSp>
        <p:nvGrpSpPr>
          <p:cNvPr id="789" name="Group 35"/>
          <p:cNvGrpSpPr/>
          <p:nvPr/>
        </p:nvGrpSpPr>
        <p:grpSpPr>
          <a:xfrm>
            <a:off x="16831440" y="285840"/>
            <a:ext cx="1052280" cy="288360"/>
            <a:chOff x="16831440" y="285840"/>
            <a:chExt cx="1052280" cy="288360"/>
          </a:xfrm>
        </p:grpSpPr>
        <p:grpSp>
          <p:nvGrpSpPr>
            <p:cNvPr id="790" name="Group 36"/>
            <p:cNvGrpSpPr/>
            <p:nvPr/>
          </p:nvGrpSpPr>
          <p:grpSpPr>
            <a:xfrm>
              <a:off x="16831440" y="285840"/>
              <a:ext cx="288000" cy="288360"/>
              <a:chOff x="16831440" y="285840"/>
              <a:chExt cx="288000" cy="288360"/>
            </a:xfrm>
          </p:grpSpPr>
          <p:sp>
            <p:nvSpPr>
              <p:cNvPr id="791" name="Freeform 37"/>
              <p:cNvSpPr/>
              <p:nvPr/>
            </p:nvSpPr>
            <p:spPr>
              <a:xfrm>
                <a:off x="16859880" y="314280"/>
                <a:ext cx="230760" cy="231120"/>
              </a:xfrm>
              <a:custGeom>
                <a:avLst/>
                <a:gdLst>
                  <a:gd name="textAreaLeft" fmla="*/ 0 w 230760"/>
                  <a:gd name="textAreaRight" fmla="*/ 231120 w 230760"/>
                  <a:gd name="textAreaTop" fmla="*/ 0 h 231120"/>
                  <a:gd name="textAreaBottom" fmla="*/ 231480 h 231120"/>
                </a:gdLst>
                <a:ahLst/>
                <a:cxnLst/>
                <a:rect l="textAreaLeft" t="textAreaTop" r="textAreaRight" b="textAreaBottom"/>
                <a:pathLst>
                  <a:path w="308102" h="308610">
                    <a:moveTo>
                      <a:pt x="0" y="154305"/>
                    </a:moveTo>
                    <a:cubicBezTo>
                      <a:pt x="0" y="69088"/>
                      <a:pt x="68961" y="0"/>
                      <a:pt x="154051" y="0"/>
                    </a:cubicBezTo>
                    <a:cubicBezTo>
                      <a:pt x="239141" y="0"/>
                      <a:pt x="308102" y="69088"/>
                      <a:pt x="308102" y="154305"/>
                    </a:cubicBezTo>
                    <a:cubicBezTo>
                      <a:pt x="308102" y="239522"/>
                      <a:pt x="239141" y="308610"/>
                      <a:pt x="154051" y="308610"/>
                    </a:cubicBezTo>
                    <a:cubicBezTo>
                      <a:pt x="68961" y="308610"/>
                      <a:pt x="0" y="239522"/>
                      <a:pt x="0" y="154305"/>
                    </a:cubicBezTo>
                    <a:close/>
                  </a:path>
                </a:pathLst>
              </a:custGeom>
              <a:solidFill>
                <a:srgbClr val="dae3f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IN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792" name="Freeform 38"/>
              <p:cNvSpPr/>
              <p:nvPr/>
            </p:nvSpPr>
            <p:spPr>
              <a:xfrm>
                <a:off x="16831440" y="285840"/>
                <a:ext cx="288000" cy="288360"/>
              </a:xfrm>
              <a:custGeom>
                <a:avLst/>
                <a:gdLst>
                  <a:gd name="textAreaLeft" fmla="*/ 0 w 288000"/>
                  <a:gd name="textAreaRight" fmla="*/ 288360 w 288000"/>
                  <a:gd name="textAreaTop" fmla="*/ 0 h 288360"/>
                  <a:gd name="textAreaBottom" fmla="*/ 288720 h 288360"/>
                </a:gdLst>
                <a:ahLst/>
                <a:cxnLst/>
                <a:rect l="textAreaLeft" t="textAreaTop" r="textAreaRight" b="textAreaBottom"/>
                <a:pathLst>
                  <a:path w="384302" h="384810">
                    <a:moveTo>
                      <a:pt x="0" y="192405"/>
                    </a:moveTo>
                    <a:cubicBezTo>
                      <a:pt x="0" y="86233"/>
                      <a:pt x="85979" y="0"/>
                      <a:pt x="192151" y="0"/>
                    </a:cubicBezTo>
                    <a:lnTo>
                      <a:pt x="192151" y="38100"/>
                    </a:lnTo>
                    <a:lnTo>
                      <a:pt x="192151" y="0"/>
                    </a:lnTo>
                    <a:cubicBezTo>
                      <a:pt x="298323" y="0"/>
                      <a:pt x="384302" y="86233"/>
                      <a:pt x="384302" y="192405"/>
                    </a:cubicBezTo>
                    <a:cubicBezTo>
                      <a:pt x="384302" y="298577"/>
                      <a:pt x="298323" y="384810"/>
                      <a:pt x="192151" y="384810"/>
                    </a:cubicBezTo>
                    <a:lnTo>
                      <a:pt x="192151" y="346710"/>
                    </a:lnTo>
                    <a:lnTo>
                      <a:pt x="192151" y="384810"/>
                    </a:lnTo>
                    <a:cubicBezTo>
                      <a:pt x="85979" y="384810"/>
                      <a:pt x="0" y="298577"/>
                      <a:pt x="0" y="192405"/>
                    </a:cubicBezTo>
                    <a:lnTo>
                      <a:pt x="38100" y="192405"/>
                    </a:lnTo>
                    <a:lnTo>
                      <a:pt x="69850" y="213487"/>
                    </a:lnTo>
                    <a:cubicBezTo>
                      <a:pt x="60579" y="227457"/>
                      <a:pt x="43180" y="233680"/>
                      <a:pt x="27051" y="228854"/>
                    </a:cubicBezTo>
                    <a:cubicBezTo>
                      <a:pt x="10922" y="224028"/>
                      <a:pt x="0" y="209169"/>
                      <a:pt x="0" y="192405"/>
                    </a:cubicBezTo>
                    <a:moveTo>
                      <a:pt x="76200" y="192405"/>
                    </a:moveTo>
                    <a:lnTo>
                      <a:pt x="38100" y="192405"/>
                    </a:lnTo>
                    <a:lnTo>
                      <a:pt x="6350" y="171323"/>
                    </a:lnTo>
                    <a:cubicBezTo>
                      <a:pt x="15621" y="157353"/>
                      <a:pt x="33020" y="151130"/>
                      <a:pt x="49149" y="155956"/>
                    </a:cubicBezTo>
                    <a:cubicBezTo>
                      <a:pt x="65278" y="160782"/>
                      <a:pt x="76200" y="175641"/>
                      <a:pt x="76200" y="192405"/>
                    </a:cubicBezTo>
                    <a:cubicBezTo>
                      <a:pt x="76200" y="256667"/>
                      <a:pt x="128143" y="308610"/>
                      <a:pt x="192151" y="308610"/>
                    </a:cubicBezTo>
                    <a:cubicBezTo>
                      <a:pt x="256159" y="308610"/>
                      <a:pt x="308102" y="256667"/>
                      <a:pt x="308102" y="192405"/>
                    </a:cubicBezTo>
                    <a:lnTo>
                      <a:pt x="346202" y="192405"/>
                    </a:lnTo>
                    <a:lnTo>
                      <a:pt x="308102" y="192405"/>
                    </a:lnTo>
                    <a:cubicBezTo>
                      <a:pt x="308102" y="128143"/>
                      <a:pt x="256159" y="76200"/>
                      <a:pt x="192151" y="76200"/>
                    </a:cubicBezTo>
                    <a:lnTo>
                      <a:pt x="192151" y="38100"/>
                    </a:lnTo>
                    <a:lnTo>
                      <a:pt x="192151" y="76200"/>
                    </a:lnTo>
                    <a:cubicBezTo>
                      <a:pt x="128143" y="76200"/>
                      <a:pt x="76200" y="128143"/>
                      <a:pt x="76200" y="192405"/>
                    </a:cubicBezTo>
                    <a:close/>
                  </a:path>
                </a:pathLst>
              </a:custGeom>
              <a:solidFill>
                <a:srgbClr val="3c2b2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IN" sz="18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</p:grpSp>
        <p:grpSp>
          <p:nvGrpSpPr>
            <p:cNvPr id="793" name="Group 39"/>
            <p:cNvGrpSpPr/>
            <p:nvPr/>
          </p:nvGrpSpPr>
          <p:grpSpPr>
            <a:xfrm>
              <a:off x="17213400" y="285840"/>
              <a:ext cx="288000" cy="288360"/>
              <a:chOff x="17213400" y="285840"/>
              <a:chExt cx="288000" cy="288360"/>
            </a:xfrm>
          </p:grpSpPr>
          <p:sp>
            <p:nvSpPr>
              <p:cNvPr id="794" name="Freeform 40"/>
              <p:cNvSpPr/>
              <p:nvPr/>
            </p:nvSpPr>
            <p:spPr>
              <a:xfrm>
                <a:off x="17242200" y="314280"/>
                <a:ext cx="230760" cy="231120"/>
              </a:xfrm>
              <a:custGeom>
                <a:avLst/>
                <a:gdLst>
                  <a:gd name="textAreaLeft" fmla="*/ 0 w 230760"/>
                  <a:gd name="textAreaRight" fmla="*/ 231120 w 230760"/>
                  <a:gd name="textAreaTop" fmla="*/ 0 h 231120"/>
                  <a:gd name="textAreaBottom" fmla="*/ 231480 h 231120"/>
                </a:gdLst>
                <a:ahLst/>
                <a:cxnLst/>
                <a:rect l="textAreaLeft" t="textAreaTop" r="textAreaRight" b="textAreaBottom"/>
                <a:pathLst>
                  <a:path w="308102" h="308610">
                    <a:moveTo>
                      <a:pt x="0" y="154305"/>
                    </a:moveTo>
                    <a:cubicBezTo>
                      <a:pt x="0" y="69088"/>
                      <a:pt x="68961" y="0"/>
                      <a:pt x="154051" y="0"/>
                    </a:cubicBezTo>
                    <a:cubicBezTo>
                      <a:pt x="239141" y="0"/>
                      <a:pt x="308102" y="69088"/>
                      <a:pt x="308102" y="154305"/>
                    </a:cubicBezTo>
                    <a:cubicBezTo>
                      <a:pt x="308102" y="239522"/>
                      <a:pt x="239141" y="308610"/>
                      <a:pt x="154051" y="308610"/>
                    </a:cubicBezTo>
                    <a:cubicBezTo>
                      <a:pt x="68961" y="308610"/>
                      <a:pt x="0" y="239522"/>
                      <a:pt x="0" y="154305"/>
                    </a:cubicBezTo>
                    <a:close/>
                  </a:path>
                </a:pathLst>
              </a:custGeom>
              <a:solidFill>
                <a:srgbClr val="dae3f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IN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795" name="Freeform 41"/>
              <p:cNvSpPr/>
              <p:nvPr/>
            </p:nvSpPr>
            <p:spPr>
              <a:xfrm>
                <a:off x="17213400" y="285840"/>
                <a:ext cx="288000" cy="288360"/>
              </a:xfrm>
              <a:custGeom>
                <a:avLst/>
                <a:gdLst>
                  <a:gd name="textAreaLeft" fmla="*/ 0 w 288000"/>
                  <a:gd name="textAreaRight" fmla="*/ 288360 w 288000"/>
                  <a:gd name="textAreaTop" fmla="*/ 0 h 288360"/>
                  <a:gd name="textAreaBottom" fmla="*/ 288720 h 288360"/>
                </a:gdLst>
                <a:ahLst/>
                <a:cxnLst/>
                <a:rect l="textAreaLeft" t="textAreaTop" r="textAreaRight" b="textAreaBottom"/>
                <a:pathLst>
                  <a:path w="384302" h="384810">
                    <a:moveTo>
                      <a:pt x="0" y="192405"/>
                    </a:moveTo>
                    <a:cubicBezTo>
                      <a:pt x="0" y="86233"/>
                      <a:pt x="85979" y="0"/>
                      <a:pt x="192151" y="0"/>
                    </a:cubicBezTo>
                    <a:lnTo>
                      <a:pt x="192151" y="38100"/>
                    </a:lnTo>
                    <a:lnTo>
                      <a:pt x="192151" y="0"/>
                    </a:lnTo>
                    <a:cubicBezTo>
                      <a:pt x="298323" y="0"/>
                      <a:pt x="384302" y="86233"/>
                      <a:pt x="384302" y="192405"/>
                    </a:cubicBezTo>
                    <a:cubicBezTo>
                      <a:pt x="384302" y="298577"/>
                      <a:pt x="298323" y="384810"/>
                      <a:pt x="192151" y="384810"/>
                    </a:cubicBezTo>
                    <a:lnTo>
                      <a:pt x="192151" y="346710"/>
                    </a:lnTo>
                    <a:lnTo>
                      <a:pt x="192151" y="384810"/>
                    </a:lnTo>
                    <a:cubicBezTo>
                      <a:pt x="85979" y="384810"/>
                      <a:pt x="0" y="298577"/>
                      <a:pt x="0" y="192405"/>
                    </a:cubicBezTo>
                    <a:lnTo>
                      <a:pt x="38100" y="192405"/>
                    </a:lnTo>
                    <a:lnTo>
                      <a:pt x="69850" y="213487"/>
                    </a:lnTo>
                    <a:cubicBezTo>
                      <a:pt x="60579" y="227457"/>
                      <a:pt x="43180" y="233680"/>
                      <a:pt x="27051" y="228854"/>
                    </a:cubicBezTo>
                    <a:cubicBezTo>
                      <a:pt x="10922" y="224028"/>
                      <a:pt x="0" y="209169"/>
                      <a:pt x="0" y="192405"/>
                    </a:cubicBezTo>
                    <a:moveTo>
                      <a:pt x="76200" y="192405"/>
                    </a:moveTo>
                    <a:lnTo>
                      <a:pt x="38100" y="192405"/>
                    </a:lnTo>
                    <a:lnTo>
                      <a:pt x="6350" y="171323"/>
                    </a:lnTo>
                    <a:cubicBezTo>
                      <a:pt x="15621" y="157353"/>
                      <a:pt x="33020" y="151130"/>
                      <a:pt x="49149" y="155956"/>
                    </a:cubicBezTo>
                    <a:cubicBezTo>
                      <a:pt x="65278" y="160782"/>
                      <a:pt x="76200" y="175641"/>
                      <a:pt x="76200" y="192405"/>
                    </a:cubicBezTo>
                    <a:cubicBezTo>
                      <a:pt x="76200" y="256667"/>
                      <a:pt x="128143" y="308610"/>
                      <a:pt x="192151" y="308610"/>
                    </a:cubicBezTo>
                    <a:cubicBezTo>
                      <a:pt x="256159" y="308610"/>
                      <a:pt x="308102" y="256667"/>
                      <a:pt x="308102" y="192405"/>
                    </a:cubicBezTo>
                    <a:lnTo>
                      <a:pt x="346202" y="192405"/>
                    </a:lnTo>
                    <a:lnTo>
                      <a:pt x="308102" y="192405"/>
                    </a:lnTo>
                    <a:cubicBezTo>
                      <a:pt x="308102" y="128143"/>
                      <a:pt x="256159" y="76200"/>
                      <a:pt x="192151" y="76200"/>
                    </a:cubicBezTo>
                    <a:lnTo>
                      <a:pt x="192151" y="38100"/>
                    </a:lnTo>
                    <a:lnTo>
                      <a:pt x="192151" y="76200"/>
                    </a:lnTo>
                    <a:cubicBezTo>
                      <a:pt x="128143" y="76200"/>
                      <a:pt x="76200" y="128143"/>
                      <a:pt x="76200" y="192405"/>
                    </a:cubicBezTo>
                    <a:close/>
                  </a:path>
                </a:pathLst>
              </a:custGeom>
              <a:solidFill>
                <a:srgbClr val="3c2b2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IN" sz="18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</p:grpSp>
        <p:grpSp>
          <p:nvGrpSpPr>
            <p:cNvPr id="796" name="Group 42"/>
            <p:cNvGrpSpPr/>
            <p:nvPr/>
          </p:nvGrpSpPr>
          <p:grpSpPr>
            <a:xfrm>
              <a:off x="17595720" y="285840"/>
              <a:ext cx="288000" cy="288360"/>
              <a:chOff x="17595720" y="285840"/>
              <a:chExt cx="288000" cy="288360"/>
            </a:xfrm>
          </p:grpSpPr>
          <p:sp>
            <p:nvSpPr>
              <p:cNvPr id="797" name="Freeform 43"/>
              <p:cNvSpPr/>
              <p:nvPr/>
            </p:nvSpPr>
            <p:spPr>
              <a:xfrm>
                <a:off x="17624160" y="314280"/>
                <a:ext cx="230760" cy="231120"/>
              </a:xfrm>
              <a:custGeom>
                <a:avLst/>
                <a:gdLst>
                  <a:gd name="textAreaLeft" fmla="*/ 0 w 230760"/>
                  <a:gd name="textAreaRight" fmla="*/ 231120 w 230760"/>
                  <a:gd name="textAreaTop" fmla="*/ 0 h 231120"/>
                  <a:gd name="textAreaBottom" fmla="*/ 231480 h 231120"/>
                </a:gdLst>
                <a:ahLst/>
                <a:cxnLst/>
                <a:rect l="textAreaLeft" t="textAreaTop" r="textAreaRight" b="textAreaBottom"/>
                <a:pathLst>
                  <a:path w="308102" h="308610">
                    <a:moveTo>
                      <a:pt x="0" y="154305"/>
                    </a:moveTo>
                    <a:cubicBezTo>
                      <a:pt x="0" y="69088"/>
                      <a:pt x="68961" y="0"/>
                      <a:pt x="154051" y="0"/>
                    </a:cubicBezTo>
                    <a:cubicBezTo>
                      <a:pt x="239141" y="0"/>
                      <a:pt x="308102" y="69088"/>
                      <a:pt x="308102" y="154305"/>
                    </a:cubicBezTo>
                    <a:cubicBezTo>
                      <a:pt x="308102" y="239522"/>
                      <a:pt x="239141" y="308610"/>
                      <a:pt x="154051" y="308610"/>
                    </a:cubicBezTo>
                    <a:cubicBezTo>
                      <a:pt x="68961" y="308610"/>
                      <a:pt x="0" y="239522"/>
                      <a:pt x="0" y="154305"/>
                    </a:cubicBezTo>
                    <a:close/>
                  </a:path>
                </a:pathLst>
              </a:custGeom>
              <a:solidFill>
                <a:srgbClr val="dae3f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IN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798" name="Freeform 44"/>
              <p:cNvSpPr/>
              <p:nvPr/>
            </p:nvSpPr>
            <p:spPr>
              <a:xfrm>
                <a:off x="17595720" y="285840"/>
                <a:ext cx="288000" cy="288360"/>
              </a:xfrm>
              <a:custGeom>
                <a:avLst/>
                <a:gdLst>
                  <a:gd name="textAreaLeft" fmla="*/ 0 w 288000"/>
                  <a:gd name="textAreaRight" fmla="*/ 288360 w 288000"/>
                  <a:gd name="textAreaTop" fmla="*/ 0 h 288360"/>
                  <a:gd name="textAreaBottom" fmla="*/ 288720 h 288360"/>
                </a:gdLst>
                <a:ahLst/>
                <a:cxnLst/>
                <a:rect l="textAreaLeft" t="textAreaTop" r="textAreaRight" b="textAreaBottom"/>
                <a:pathLst>
                  <a:path w="384302" h="384810">
                    <a:moveTo>
                      <a:pt x="0" y="192405"/>
                    </a:moveTo>
                    <a:cubicBezTo>
                      <a:pt x="0" y="86233"/>
                      <a:pt x="85979" y="0"/>
                      <a:pt x="192151" y="0"/>
                    </a:cubicBezTo>
                    <a:lnTo>
                      <a:pt x="192151" y="38100"/>
                    </a:lnTo>
                    <a:lnTo>
                      <a:pt x="192151" y="0"/>
                    </a:lnTo>
                    <a:cubicBezTo>
                      <a:pt x="298323" y="0"/>
                      <a:pt x="384302" y="86233"/>
                      <a:pt x="384302" y="192405"/>
                    </a:cubicBezTo>
                    <a:cubicBezTo>
                      <a:pt x="384302" y="298577"/>
                      <a:pt x="298323" y="384810"/>
                      <a:pt x="192151" y="384810"/>
                    </a:cubicBezTo>
                    <a:lnTo>
                      <a:pt x="192151" y="346710"/>
                    </a:lnTo>
                    <a:lnTo>
                      <a:pt x="192151" y="384810"/>
                    </a:lnTo>
                    <a:cubicBezTo>
                      <a:pt x="85979" y="384810"/>
                      <a:pt x="0" y="298577"/>
                      <a:pt x="0" y="192405"/>
                    </a:cubicBezTo>
                    <a:lnTo>
                      <a:pt x="38100" y="192405"/>
                    </a:lnTo>
                    <a:lnTo>
                      <a:pt x="69850" y="213487"/>
                    </a:lnTo>
                    <a:cubicBezTo>
                      <a:pt x="60579" y="227457"/>
                      <a:pt x="43180" y="233680"/>
                      <a:pt x="27051" y="228854"/>
                    </a:cubicBezTo>
                    <a:cubicBezTo>
                      <a:pt x="10922" y="224028"/>
                      <a:pt x="0" y="209169"/>
                      <a:pt x="0" y="192405"/>
                    </a:cubicBezTo>
                    <a:moveTo>
                      <a:pt x="76200" y="192405"/>
                    </a:moveTo>
                    <a:lnTo>
                      <a:pt x="38100" y="192405"/>
                    </a:lnTo>
                    <a:lnTo>
                      <a:pt x="6350" y="171323"/>
                    </a:lnTo>
                    <a:cubicBezTo>
                      <a:pt x="15621" y="157353"/>
                      <a:pt x="33020" y="151130"/>
                      <a:pt x="49149" y="155956"/>
                    </a:cubicBezTo>
                    <a:cubicBezTo>
                      <a:pt x="65278" y="160782"/>
                      <a:pt x="76200" y="175641"/>
                      <a:pt x="76200" y="192405"/>
                    </a:cubicBezTo>
                    <a:cubicBezTo>
                      <a:pt x="76200" y="256667"/>
                      <a:pt x="128143" y="308610"/>
                      <a:pt x="192151" y="308610"/>
                    </a:cubicBezTo>
                    <a:cubicBezTo>
                      <a:pt x="256159" y="308610"/>
                      <a:pt x="308102" y="256667"/>
                      <a:pt x="308102" y="192405"/>
                    </a:cubicBezTo>
                    <a:lnTo>
                      <a:pt x="346202" y="192405"/>
                    </a:lnTo>
                    <a:lnTo>
                      <a:pt x="308102" y="192405"/>
                    </a:lnTo>
                    <a:cubicBezTo>
                      <a:pt x="308102" y="128143"/>
                      <a:pt x="256159" y="76200"/>
                      <a:pt x="192151" y="76200"/>
                    </a:cubicBezTo>
                    <a:lnTo>
                      <a:pt x="192151" y="38100"/>
                    </a:lnTo>
                    <a:lnTo>
                      <a:pt x="192151" y="76200"/>
                    </a:lnTo>
                    <a:cubicBezTo>
                      <a:pt x="128143" y="76200"/>
                      <a:pt x="76200" y="128143"/>
                      <a:pt x="76200" y="192405"/>
                    </a:cubicBezTo>
                    <a:close/>
                  </a:path>
                </a:pathLst>
              </a:custGeom>
              <a:solidFill>
                <a:srgbClr val="3c2b2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IN" sz="18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</p:grpSp>
      </p:grpSp>
    </p:spTree>
  </p:cSld>
  <p:transition>
    <p:fade/>
  </p:transition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3f4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9" name="Group 2"/>
          <p:cNvGrpSpPr/>
          <p:nvPr/>
        </p:nvGrpSpPr>
        <p:grpSpPr>
          <a:xfrm>
            <a:off x="-45720" y="1080"/>
            <a:ext cx="18353520" cy="10287720"/>
            <a:chOff x="-45720" y="1080"/>
            <a:chExt cx="18353520" cy="10287720"/>
          </a:xfrm>
        </p:grpSpPr>
        <p:sp>
          <p:nvSpPr>
            <p:cNvPr id="800" name="Freeform 3"/>
            <p:cNvSpPr/>
            <p:nvPr/>
          </p:nvSpPr>
          <p:spPr>
            <a:xfrm>
              <a:off x="-45720" y="1080"/>
              <a:ext cx="18353520" cy="10287720"/>
            </a:xfrm>
            <a:custGeom>
              <a:avLst/>
              <a:gdLst>
                <a:gd name="textAreaLeft" fmla="*/ 0 w 18353520"/>
                <a:gd name="textAreaRight" fmla="*/ 18353880 w 18353520"/>
                <a:gd name="textAreaTop" fmla="*/ 0 h 10287720"/>
                <a:gd name="textAreaBottom" fmla="*/ 10288080 h 10287720"/>
              </a:gdLst>
              <a:ahLst/>
              <a:cxnLst/>
              <a:rect l="textAreaLeft" t="textAreaTop" r="textAreaRight" b="textAreaBottom"/>
              <a:pathLst>
                <a:path w="24471630" h="13717270">
                  <a:moveTo>
                    <a:pt x="0" y="0"/>
                  </a:moveTo>
                  <a:lnTo>
                    <a:pt x="24471630" y="0"/>
                  </a:lnTo>
                  <a:lnTo>
                    <a:pt x="24471630" y="13717270"/>
                  </a:lnTo>
                  <a:lnTo>
                    <a:pt x="0" y="13717270"/>
                  </a:lnTo>
                  <a:close/>
                </a:path>
              </a:pathLst>
            </a:custGeom>
            <a:solidFill>
              <a:srgbClr val="ffde5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IN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801" name="Group 4"/>
          <p:cNvGrpSpPr/>
          <p:nvPr/>
        </p:nvGrpSpPr>
        <p:grpSpPr>
          <a:xfrm>
            <a:off x="38160" y="1184040"/>
            <a:ext cx="18211320" cy="1063440"/>
            <a:chOff x="38160" y="1184040"/>
            <a:chExt cx="18211320" cy="1063440"/>
          </a:xfrm>
        </p:grpSpPr>
        <p:sp>
          <p:nvSpPr>
            <p:cNvPr id="802" name="Freeform 5"/>
            <p:cNvSpPr/>
            <p:nvPr/>
          </p:nvSpPr>
          <p:spPr>
            <a:xfrm>
              <a:off x="38160" y="1184040"/>
              <a:ext cx="18211320" cy="1063440"/>
            </a:xfrm>
            <a:custGeom>
              <a:avLst/>
              <a:gdLst>
                <a:gd name="textAreaLeft" fmla="*/ 0 w 18211320"/>
                <a:gd name="textAreaRight" fmla="*/ 18211680 w 18211320"/>
                <a:gd name="textAreaTop" fmla="*/ 0 h 1063440"/>
                <a:gd name="textAreaBottom" fmla="*/ 1063800 h 1063440"/>
              </a:gdLst>
              <a:ahLst/>
              <a:cxnLst/>
              <a:rect l="textAreaLeft" t="textAreaTop" r="textAreaRight" b="textAreaBottom"/>
              <a:pathLst>
                <a:path w="24282400" h="1418473">
                  <a:moveTo>
                    <a:pt x="0" y="0"/>
                  </a:moveTo>
                  <a:lnTo>
                    <a:pt x="24282400" y="0"/>
                  </a:lnTo>
                  <a:lnTo>
                    <a:pt x="24282400" y="1418473"/>
                  </a:lnTo>
                  <a:lnTo>
                    <a:pt x="0" y="1418473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IN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03" name="TextBox 6"/>
            <p:cNvSpPr/>
            <p:nvPr/>
          </p:nvSpPr>
          <p:spPr>
            <a:xfrm>
              <a:off x="38160" y="1226880"/>
              <a:ext cx="18211320" cy="10206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ctr">
              <a:noAutofit/>
            </a:bodyPr>
            <a:p>
              <a:pPr algn="ctr" defTabSz="914400">
                <a:lnSpc>
                  <a:spcPts val="5831"/>
                </a:lnSpc>
              </a:pPr>
              <a:r>
                <a:rPr b="1" lang="en-US" sz="5400" strike="noStrike" u="none">
                  <a:solidFill>
                    <a:srgbClr val="122620"/>
                  </a:solidFill>
                  <a:effectLst/>
                  <a:uFillTx/>
                  <a:latin typeface="Noto Sans Bold"/>
                  <a:ea typeface="Noto Sans Bold"/>
                </a:rPr>
                <a:t>Key Achievements</a:t>
              </a:r>
              <a:endParaRPr b="0" lang="en-IN" sz="5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804" name="Group 7"/>
          <p:cNvGrpSpPr/>
          <p:nvPr/>
        </p:nvGrpSpPr>
        <p:grpSpPr>
          <a:xfrm>
            <a:off x="228600" y="2328840"/>
            <a:ext cx="17830440" cy="528480"/>
            <a:chOff x="228600" y="2328840"/>
            <a:chExt cx="17830440" cy="528480"/>
          </a:xfrm>
        </p:grpSpPr>
        <p:sp>
          <p:nvSpPr>
            <p:cNvPr id="805" name="Freeform 8"/>
            <p:cNvSpPr/>
            <p:nvPr/>
          </p:nvSpPr>
          <p:spPr>
            <a:xfrm>
              <a:off x="228600" y="2400480"/>
              <a:ext cx="17830440" cy="456840"/>
            </a:xfrm>
            <a:custGeom>
              <a:avLst/>
              <a:gdLst>
                <a:gd name="textAreaLeft" fmla="*/ 0 w 17830440"/>
                <a:gd name="textAreaRight" fmla="*/ 17830800 w 17830440"/>
                <a:gd name="textAreaTop" fmla="*/ 0 h 456840"/>
                <a:gd name="textAreaBottom" fmla="*/ 457200 h 456840"/>
              </a:gdLst>
              <a:ahLst/>
              <a:cxnLst/>
              <a:rect l="textAreaLeft" t="textAreaTop" r="textAreaRight" b="textAreaBottom"/>
              <a:pathLst>
                <a:path w="23774400" h="609600">
                  <a:moveTo>
                    <a:pt x="0" y="0"/>
                  </a:moveTo>
                  <a:lnTo>
                    <a:pt x="23774400" y="0"/>
                  </a:lnTo>
                  <a:lnTo>
                    <a:pt x="23774400" y="609600"/>
                  </a:lnTo>
                  <a:lnTo>
                    <a:pt x="0" y="609600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IN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06" name="TextBox 9"/>
            <p:cNvSpPr/>
            <p:nvPr/>
          </p:nvSpPr>
          <p:spPr>
            <a:xfrm>
              <a:off x="228600" y="2328840"/>
              <a:ext cx="17830440" cy="5281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ctr">
              <a:noAutofit/>
            </a:bodyPr>
            <a:p>
              <a:pPr algn="ctr" defTabSz="914400">
                <a:lnSpc>
                  <a:spcPts val="3745"/>
                </a:lnSpc>
              </a:pPr>
              <a:r>
                <a:rPr b="0" lang="en-US" sz="2400" strike="noStrike" u="none">
                  <a:solidFill>
                    <a:srgbClr val="403833"/>
                  </a:solidFill>
                  <a:effectLst/>
                  <a:uFillTx/>
                  <a:latin typeface="Arimo"/>
                  <a:ea typeface="Arimo"/>
                </a:rPr>
                <a:t>Delivered ten major ML milestones, fulfilling all project objectives.</a:t>
              </a:r>
              <a:endParaRPr b="0" lang="en-IN" sz="2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807" name="Group 10"/>
          <p:cNvGrpSpPr/>
          <p:nvPr/>
        </p:nvGrpSpPr>
        <p:grpSpPr>
          <a:xfrm>
            <a:off x="380880" y="3314880"/>
            <a:ext cx="8457840" cy="914040"/>
            <a:chOff x="380880" y="3314880"/>
            <a:chExt cx="8457840" cy="914040"/>
          </a:xfrm>
        </p:grpSpPr>
        <p:sp>
          <p:nvSpPr>
            <p:cNvPr id="808" name="Freeform 11"/>
            <p:cNvSpPr/>
            <p:nvPr/>
          </p:nvSpPr>
          <p:spPr>
            <a:xfrm>
              <a:off x="380880" y="3314880"/>
              <a:ext cx="8457840" cy="914040"/>
            </a:xfrm>
            <a:custGeom>
              <a:avLst/>
              <a:gdLst>
                <a:gd name="textAreaLeft" fmla="*/ 0 w 8457840"/>
                <a:gd name="textAreaRight" fmla="*/ 8458200 w 8457840"/>
                <a:gd name="textAreaTop" fmla="*/ 0 h 914040"/>
                <a:gd name="textAreaBottom" fmla="*/ 914400 h 914040"/>
              </a:gdLst>
              <a:ahLst/>
              <a:cxnLst/>
              <a:rect l="textAreaLeft" t="textAreaTop" r="textAreaRight" b="textAreaBottom"/>
              <a:pathLst>
                <a:path w="11277600" h="1219200">
                  <a:moveTo>
                    <a:pt x="203200" y="0"/>
                  </a:moveTo>
                  <a:lnTo>
                    <a:pt x="11074400" y="0"/>
                  </a:lnTo>
                  <a:cubicBezTo>
                    <a:pt x="11186668" y="0"/>
                    <a:pt x="11277600" y="90932"/>
                    <a:pt x="11277600" y="203200"/>
                  </a:cubicBezTo>
                  <a:lnTo>
                    <a:pt x="11277600" y="1016000"/>
                  </a:lnTo>
                  <a:cubicBezTo>
                    <a:pt x="11277600" y="1128268"/>
                    <a:pt x="11186668" y="1219200"/>
                    <a:pt x="11074400" y="1219200"/>
                  </a:cubicBezTo>
                  <a:lnTo>
                    <a:pt x="203200" y="1219200"/>
                  </a:lnTo>
                  <a:cubicBezTo>
                    <a:pt x="90932" y="1219200"/>
                    <a:pt x="0" y="1128268"/>
                    <a:pt x="0" y="1016000"/>
                  </a:cubicBezTo>
                  <a:lnTo>
                    <a:pt x="0" y="203200"/>
                  </a:lnTo>
                  <a:cubicBezTo>
                    <a:pt x="0" y="91059"/>
                    <a:pt x="91059" y="0"/>
                    <a:pt x="203200" y="0"/>
                  </a:cubicBezTo>
                  <a:close/>
                </a:path>
              </a:pathLst>
            </a:custGeom>
            <a:solidFill>
              <a:srgbClr val="122620">
                <a:alpha val="1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IN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809" name="Group 12"/>
          <p:cNvGrpSpPr/>
          <p:nvPr/>
        </p:nvGrpSpPr>
        <p:grpSpPr>
          <a:xfrm>
            <a:off x="533520" y="3467160"/>
            <a:ext cx="609120" cy="609120"/>
            <a:chOff x="533520" y="3467160"/>
            <a:chExt cx="609120" cy="609120"/>
          </a:xfrm>
        </p:grpSpPr>
        <p:sp>
          <p:nvSpPr>
            <p:cNvPr id="810" name="Freeform 13"/>
            <p:cNvSpPr/>
            <p:nvPr/>
          </p:nvSpPr>
          <p:spPr>
            <a:xfrm>
              <a:off x="533520" y="3467160"/>
              <a:ext cx="609120" cy="609120"/>
            </a:xfrm>
            <a:custGeom>
              <a:avLst/>
              <a:gdLst>
                <a:gd name="textAreaLeft" fmla="*/ 0 w 609120"/>
                <a:gd name="textAreaRight" fmla="*/ 609480 w 609120"/>
                <a:gd name="textAreaTop" fmla="*/ 0 h 609120"/>
                <a:gd name="textAreaBottom" fmla="*/ 609480 h 609120"/>
              </a:gdLst>
              <a:ahLst/>
              <a:cxnLst/>
              <a:rect l="textAreaLeft" t="textAreaTop" r="textAreaRight" b="textAreaBottom"/>
              <a:pathLst>
                <a:path w="812800" h="812800">
                  <a:moveTo>
                    <a:pt x="406400" y="0"/>
                  </a:moveTo>
                  <a:cubicBezTo>
                    <a:pt x="630682" y="0"/>
                    <a:pt x="812800" y="182118"/>
                    <a:pt x="812800" y="406400"/>
                  </a:cubicBezTo>
                  <a:cubicBezTo>
                    <a:pt x="812800" y="630682"/>
                    <a:pt x="630682" y="812800"/>
                    <a:pt x="406400" y="812800"/>
                  </a:cubicBezTo>
                  <a:cubicBezTo>
                    <a:pt x="182118" y="812800"/>
                    <a:pt x="0" y="630682"/>
                    <a:pt x="0" y="406400"/>
                  </a:cubicBezTo>
                  <a:cubicBezTo>
                    <a:pt x="0" y="182118"/>
                    <a:pt x="182118" y="0"/>
                    <a:pt x="406400" y="0"/>
                  </a:cubicBezTo>
                  <a:close/>
                </a:path>
              </a:pathLst>
            </a:custGeom>
            <a:solidFill>
              <a:srgbClr val="122620">
                <a:alpha val="4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IN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811" name="Freeform 14"/>
          <p:cNvSpPr/>
          <p:nvPr/>
        </p:nvSpPr>
        <p:spPr>
          <a:xfrm>
            <a:off x="671400" y="3600360"/>
            <a:ext cx="342720" cy="342720"/>
          </a:xfrm>
          <a:custGeom>
            <a:avLst/>
            <a:gdLst>
              <a:gd name="textAreaLeft" fmla="*/ 0 w 342720"/>
              <a:gd name="textAreaRight" fmla="*/ 343080 w 342720"/>
              <a:gd name="textAreaTop" fmla="*/ 0 h 342720"/>
              <a:gd name="textAreaBottom" fmla="*/ 343080 h 342720"/>
            </a:gdLst>
            <a:ahLst/>
            <a:cxnLst/>
            <a:rect l="textAreaLeft" t="textAreaTop" r="textAreaRight" b="textAreaBottom"/>
            <a:pathLst>
              <a:path w="342900" h="342900">
                <a:moveTo>
                  <a:pt x="0" y="0"/>
                </a:moveTo>
                <a:lnTo>
                  <a:pt x="342900" y="0"/>
                </a:lnTo>
                <a:lnTo>
                  <a:pt x="342900" y="342900"/>
                </a:lnTo>
                <a:lnTo>
                  <a:pt x="0" y="3429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IN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pSp>
        <p:nvGrpSpPr>
          <p:cNvPr id="812" name="Group 15"/>
          <p:cNvGrpSpPr/>
          <p:nvPr/>
        </p:nvGrpSpPr>
        <p:grpSpPr>
          <a:xfrm>
            <a:off x="1371600" y="3471840"/>
            <a:ext cx="4495320" cy="528480"/>
            <a:chOff x="1371600" y="3471840"/>
            <a:chExt cx="4495320" cy="528480"/>
          </a:xfrm>
        </p:grpSpPr>
        <p:sp>
          <p:nvSpPr>
            <p:cNvPr id="813" name="Freeform 16"/>
            <p:cNvSpPr/>
            <p:nvPr/>
          </p:nvSpPr>
          <p:spPr>
            <a:xfrm>
              <a:off x="1371600" y="3543480"/>
              <a:ext cx="4495320" cy="456840"/>
            </a:xfrm>
            <a:custGeom>
              <a:avLst/>
              <a:gdLst>
                <a:gd name="textAreaLeft" fmla="*/ 0 w 4495320"/>
                <a:gd name="textAreaRight" fmla="*/ 4495680 w 4495320"/>
                <a:gd name="textAreaTop" fmla="*/ 0 h 456840"/>
                <a:gd name="textAreaBottom" fmla="*/ 457200 h 456840"/>
              </a:gdLst>
              <a:ahLst/>
              <a:cxnLst/>
              <a:rect l="textAreaLeft" t="textAreaTop" r="textAreaRight" b="textAreaBottom"/>
              <a:pathLst>
                <a:path w="5994400" h="609600">
                  <a:moveTo>
                    <a:pt x="0" y="0"/>
                  </a:moveTo>
                  <a:lnTo>
                    <a:pt x="5994400" y="0"/>
                  </a:lnTo>
                  <a:lnTo>
                    <a:pt x="5994400" y="609600"/>
                  </a:lnTo>
                  <a:lnTo>
                    <a:pt x="0" y="609600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IN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14" name="TextBox 17"/>
            <p:cNvSpPr/>
            <p:nvPr/>
          </p:nvSpPr>
          <p:spPr>
            <a:xfrm>
              <a:off x="1371600" y="3471840"/>
              <a:ext cx="4495320" cy="5281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ctr">
              <a:noAutofit/>
            </a:bodyPr>
            <a:p>
              <a:pPr defTabSz="914400">
                <a:lnSpc>
                  <a:spcPts val="3745"/>
                </a:lnSpc>
              </a:pPr>
              <a:r>
                <a:rPr b="0" lang="en-US" sz="2400" strike="noStrike" u="none">
                  <a:solidFill>
                    <a:srgbClr val="403833"/>
                  </a:solidFill>
                  <a:effectLst/>
                  <a:uFillTx/>
                  <a:latin typeface="Arimo"/>
                  <a:ea typeface="Arimo"/>
                </a:rPr>
                <a:t>Model Selection &amp; Comparison</a:t>
              </a:r>
              <a:endParaRPr b="0" lang="en-IN" sz="2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815" name="Group 18"/>
          <p:cNvGrpSpPr/>
          <p:nvPr/>
        </p:nvGrpSpPr>
        <p:grpSpPr>
          <a:xfrm>
            <a:off x="9448920" y="3314880"/>
            <a:ext cx="8457840" cy="914040"/>
            <a:chOff x="9448920" y="3314880"/>
            <a:chExt cx="8457840" cy="914040"/>
          </a:xfrm>
        </p:grpSpPr>
        <p:sp>
          <p:nvSpPr>
            <p:cNvPr id="816" name="Freeform 19"/>
            <p:cNvSpPr/>
            <p:nvPr/>
          </p:nvSpPr>
          <p:spPr>
            <a:xfrm>
              <a:off x="9448920" y="3314880"/>
              <a:ext cx="8457840" cy="914040"/>
            </a:xfrm>
            <a:custGeom>
              <a:avLst/>
              <a:gdLst>
                <a:gd name="textAreaLeft" fmla="*/ 0 w 8457840"/>
                <a:gd name="textAreaRight" fmla="*/ 8458200 w 8457840"/>
                <a:gd name="textAreaTop" fmla="*/ 0 h 914040"/>
                <a:gd name="textAreaBottom" fmla="*/ 914400 h 914040"/>
              </a:gdLst>
              <a:ahLst/>
              <a:cxnLst/>
              <a:rect l="textAreaLeft" t="textAreaTop" r="textAreaRight" b="textAreaBottom"/>
              <a:pathLst>
                <a:path w="11277600" h="1219200">
                  <a:moveTo>
                    <a:pt x="203200" y="0"/>
                  </a:moveTo>
                  <a:lnTo>
                    <a:pt x="11074400" y="0"/>
                  </a:lnTo>
                  <a:cubicBezTo>
                    <a:pt x="11186668" y="0"/>
                    <a:pt x="11277600" y="90932"/>
                    <a:pt x="11277600" y="203200"/>
                  </a:cubicBezTo>
                  <a:lnTo>
                    <a:pt x="11277600" y="1016000"/>
                  </a:lnTo>
                  <a:cubicBezTo>
                    <a:pt x="11277600" y="1128268"/>
                    <a:pt x="11186668" y="1219200"/>
                    <a:pt x="11074400" y="1219200"/>
                  </a:cubicBezTo>
                  <a:lnTo>
                    <a:pt x="203200" y="1219200"/>
                  </a:lnTo>
                  <a:cubicBezTo>
                    <a:pt x="90932" y="1219200"/>
                    <a:pt x="0" y="1128268"/>
                    <a:pt x="0" y="1016000"/>
                  </a:cubicBezTo>
                  <a:lnTo>
                    <a:pt x="0" y="203200"/>
                  </a:lnTo>
                  <a:cubicBezTo>
                    <a:pt x="0" y="91059"/>
                    <a:pt x="91059" y="0"/>
                    <a:pt x="203200" y="0"/>
                  </a:cubicBezTo>
                  <a:close/>
                </a:path>
              </a:pathLst>
            </a:custGeom>
            <a:solidFill>
              <a:srgbClr val="122620">
                <a:alpha val="1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IN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817" name="Group 20"/>
          <p:cNvGrpSpPr/>
          <p:nvPr/>
        </p:nvGrpSpPr>
        <p:grpSpPr>
          <a:xfrm>
            <a:off x="9601200" y="3467160"/>
            <a:ext cx="609120" cy="609120"/>
            <a:chOff x="9601200" y="3467160"/>
            <a:chExt cx="609120" cy="609120"/>
          </a:xfrm>
        </p:grpSpPr>
        <p:sp>
          <p:nvSpPr>
            <p:cNvPr id="818" name="Freeform 21"/>
            <p:cNvSpPr/>
            <p:nvPr/>
          </p:nvSpPr>
          <p:spPr>
            <a:xfrm>
              <a:off x="9601200" y="3467160"/>
              <a:ext cx="609120" cy="609120"/>
            </a:xfrm>
            <a:custGeom>
              <a:avLst/>
              <a:gdLst>
                <a:gd name="textAreaLeft" fmla="*/ 0 w 609120"/>
                <a:gd name="textAreaRight" fmla="*/ 609480 w 609120"/>
                <a:gd name="textAreaTop" fmla="*/ 0 h 609120"/>
                <a:gd name="textAreaBottom" fmla="*/ 609480 h 609120"/>
              </a:gdLst>
              <a:ahLst/>
              <a:cxnLst/>
              <a:rect l="textAreaLeft" t="textAreaTop" r="textAreaRight" b="textAreaBottom"/>
              <a:pathLst>
                <a:path w="812800" h="812800">
                  <a:moveTo>
                    <a:pt x="406400" y="0"/>
                  </a:moveTo>
                  <a:cubicBezTo>
                    <a:pt x="630682" y="0"/>
                    <a:pt x="812800" y="182118"/>
                    <a:pt x="812800" y="406400"/>
                  </a:cubicBezTo>
                  <a:cubicBezTo>
                    <a:pt x="812800" y="630682"/>
                    <a:pt x="630682" y="812800"/>
                    <a:pt x="406400" y="812800"/>
                  </a:cubicBezTo>
                  <a:cubicBezTo>
                    <a:pt x="182118" y="812800"/>
                    <a:pt x="0" y="630682"/>
                    <a:pt x="0" y="406400"/>
                  </a:cubicBezTo>
                  <a:cubicBezTo>
                    <a:pt x="0" y="182118"/>
                    <a:pt x="182118" y="0"/>
                    <a:pt x="406400" y="0"/>
                  </a:cubicBezTo>
                  <a:close/>
                </a:path>
              </a:pathLst>
            </a:custGeom>
            <a:solidFill>
              <a:srgbClr val="122620">
                <a:alpha val="4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IN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819" name="Freeform 22"/>
          <p:cNvSpPr/>
          <p:nvPr/>
        </p:nvSpPr>
        <p:spPr>
          <a:xfrm>
            <a:off x="9739440" y="3600360"/>
            <a:ext cx="342720" cy="342720"/>
          </a:xfrm>
          <a:custGeom>
            <a:avLst/>
            <a:gdLst>
              <a:gd name="textAreaLeft" fmla="*/ 0 w 342720"/>
              <a:gd name="textAreaRight" fmla="*/ 343080 w 342720"/>
              <a:gd name="textAreaTop" fmla="*/ 0 h 342720"/>
              <a:gd name="textAreaBottom" fmla="*/ 343080 h 342720"/>
            </a:gdLst>
            <a:ahLst/>
            <a:cxnLst/>
            <a:rect l="textAreaLeft" t="textAreaTop" r="textAreaRight" b="textAreaBottom"/>
            <a:pathLst>
              <a:path w="342900" h="342900">
                <a:moveTo>
                  <a:pt x="0" y="0"/>
                </a:moveTo>
                <a:lnTo>
                  <a:pt x="342900" y="0"/>
                </a:lnTo>
                <a:lnTo>
                  <a:pt x="342900" y="342900"/>
                </a:lnTo>
                <a:lnTo>
                  <a:pt x="0" y="3429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IN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pSp>
        <p:nvGrpSpPr>
          <p:cNvPr id="820" name="Group 23"/>
          <p:cNvGrpSpPr/>
          <p:nvPr/>
        </p:nvGrpSpPr>
        <p:grpSpPr>
          <a:xfrm>
            <a:off x="10439280" y="3471840"/>
            <a:ext cx="3524040" cy="528480"/>
            <a:chOff x="10439280" y="3471840"/>
            <a:chExt cx="3524040" cy="528480"/>
          </a:xfrm>
        </p:grpSpPr>
        <p:sp>
          <p:nvSpPr>
            <p:cNvPr id="821" name="Freeform 24"/>
            <p:cNvSpPr/>
            <p:nvPr/>
          </p:nvSpPr>
          <p:spPr>
            <a:xfrm>
              <a:off x="10439280" y="3543480"/>
              <a:ext cx="3524040" cy="456840"/>
            </a:xfrm>
            <a:custGeom>
              <a:avLst/>
              <a:gdLst>
                <a:gd name="textAreaLeft" fmla="*/ 0 w 3524040"/>
                <a:gd name="textAreaRight" fmla="*/ 3524400 w 3524040"/>
                <a:gd name="textAreaTop" fmla="*/ 0 h 456840"/>
                <a:gd name="textAreaBottom" fmla="*/ 457200 h 456840"/>
              </a:gdLst>
              <a:ahLst/>
              <a:cxnLst/>
              <a:rect l="textAreaLeft" t="textAreaTop" r="textAreaRight" b="textAreaBottom"/>
              <a:pathLst>
                <a:path w="4699000" h="609600">
                  <a:moveTo>
                    <a:pt x="0" y="0"/>
                  </a:moveTo>
                  <a:lnTo>
                    <a:pt x="4699000" y="0"/>
                  </a:lnTo>
                  <a:lnTo>
                    <a:pt x="4699000" y="609600"/>
                  </a:lnTo>
                  <a:lnTo>
                    <a:pt x="0" y="609600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IN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22" name="TextBox 25"/>
            <p:cNvSpPr/>
            <p:nvPr/>
          </p:nvSpPr>
          <p:spPr>
            <a:xfrm>
              <a:off x="10439280" y="3471840"/>
              <a:ext cx="3524040" cy="5281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ctr">
              <a:noAutofit/>
            </a:bodyPr>
            <a:p>
              <a:pPr defTabSz="914400">
                <a:lnSpc>
                  <a:spcPts val="3745"/>
                </a:lnSpc>
              </a:pPr>
              <a:r>
                <a:rPr b="0" lang="en-US" sz="2400" strike="noStrike" u="none">
                  <a:solidFill>
                    <a:srgbClr val="403833"/>
                  </a:solidFill>
                  <a:effectLst/>
                  <a:uFillTx/>
                  <a:latin typeface="Arimo"/>
                  <a:ea typeface="Arimo"/>
                </a:rPr>
                <a:t>Hyperparameter Tuning</a:t>
              </a:r>
              <a:endParaRPr b="0" lang="en-IN" sz="2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823" name="Group 26"/>
          <p:cNvGrpSpPr/>
          <p:nvPr/>
        </p:nvGrpSpPr>
        <p:grpSpPr>
          <a:xfrm>
            <a:off x="380880" y="4457880"/>
            <a:ext cx="8457840" cy="914040"/>
            <a:chOff x="380880" y="4457880"/>
            <a:chExt cx="8457840" cy="914040"/>
          </a:xfrm>
        </p:grpSpPr>
        <p:sp>
          <p:nvSpPr>
            <p:cNvPr id="824" name="Freeform 27"/>
            <p:cNvSpPr/>
            <p:nvPr/>
          </p:nvSpPr>
          <p:spPr>
            <a:xfrm>
              <a:off x="380880" y="4457880"/>
              <a:ext cx="8457840" cy="914040"/>
            </a:xfrm>
            <a:custGeom>
              <a:avLst/>
              <a:gdLst>
                <a:gd name="textAreaLeft" fmla="*/ 0 w 8457840"/>
                <a:gd name="textAreaRight" fmla="*/ 8458200 w 8457840"/>
                <a:gd name="textAreaTop" fmla="*/ 0 h 914040"/>
                <a:gd name="textAreaBottom" fmla="*/ 914400 h 914040"/>
              </a:gdLst>
              <a:ahLst/>
              <a:cxnLst/>
              <a:rect l="textAreaLeft" t="textAreaTop" r="textAreaRight" b="textAreaBottom"/>
              <a:pathLst>
                <a:path w="11277600" h="1219200">
                  <a:moveTo>
                    <a:pt x="203200" y="0"/>
                  </a:moveTo>
                  <a:lnTo>
                    <a:pt x="11074400" y="0"/>
                  </a:lnTo>
                  <a:cubicBezTo>
                    <a:pt x="11186668" y="0"/>
                    <a:pt x="11277600" y="90932"/>
                    <a:pt x="11277600" y="203200"/>
                  </a:cubicBezTo>
                  <a:lnTo>
                    <a:pt x="11277600" y="1016000"/>
                  </a:lnTo>
                  <a:cubicBezTo>
                    <a:pt x="11277600" y="1128268"/>
                    <a:pt x="11186668" y="1219200"/>
                    <a:pt x="11074400" y="1219200"/>
                  </a:cubicBezTo>
                  <a:lnTo>
                    <a:pt x="203200" y="1219200"/>
                  </a:lnTo>
                  <a:cubicBezTo>
                    <a:pt x="90932" y="1219200"/>
                    <a:pt x="0" y="1128268"/>
                    <a:pt x="0" y="1016000"/>
                  </a:cubicBezTo>
                  <a:lnTo>
                    <a:pt x="0" y="203200"/>
                  </a:lnTo>
                  <a:cubicBezTo>
                    <a:pt x="0" y="91059"/>
                    <a:pt x="91059" y="0"/>
                    <a:pt x="203200" y="0"/>
                  </a:cubicBezTo>
                  <a:close/>
                </a:path>
              </a:pathLst>
            </a:custGeom>
            <a:solidFill>
              <a:srgbClr val="122620">
                <a:alpha val="1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IN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825" name="Group 28"/>
          <p:cNvGrpSpPr/>
          <p:nvPr/>
        </p:nvGrpSpPr>
        <p:grpSpPr>
          <a:xfrm>
            <a:off x="533520" y="4610160"/>
            <a:ext cx="609120" cy="609120"/>
            <a:chOff x="533520" y="4610160"/>
            <a:chExt cx="609120" cy="609120"/>
          </a:xfrm>
        </p:grpSpPr>
        <p:sp>
          <p:nvSpPr>
            <p:cNvPr id="826" name="Freeform 29"/>
            <p:cNvSpPr/>
            <p:nvPr/>
          </p:nvSpPr>
          <p:spPr>
            <a:xfrm>
              <a:off x="533520" y="4610160"/>
              <a:ext cx="609120" cy="609120"/>
            </a:xfrm>
            <a:custGeom>
              <a:avLst/>
              <a:gdLst>
                <a:gd name="textAreaLeft" fmla="*/ 0 w 609120"/>
                <a:gd name="textAreaRight" fmla="*/ 609480 w 609120"/>
                <a:gd name="textAreaTop" fmla="*/ 0 h 609120"/>
                <a:gd name="textAreaBottom" fmla="*/ 609480 h 609120"/>
              </a:gdLst>
              <a:ahLst/>
              <a:cxnLst/>
              <a:rect l="textAreaLeft" t="textAreaTop" r="textAreaRight" b="textAreaBottom"/>
              <a:pathLst>
                <a:path w="812800" h="812800">
                  <a:moveTo>
                    <a:pt x="406400" y="0"/>
                  </a:moveTo>
                  <a:cubicBezTo>
                    <a:pt x="630682" y="0"/>
                    <a:pt x="812800" y="182118"/>
                    <a:pt x="812800" y="406400"/>
                  </a:cubicBezTo>
                  <a:cubicBezTo>
                    <a:pt x="812800" y="630682"/>
                    <a:pt x="630682" y="812800"/>
                    <a:pt x="406400" y="812800"/>
                  </a:cubicBezTo>
                  <a:cubicBezTo>
                    <a:pt x="182118" y="812800"/>
                    <a:pt x="0" y="630682"/>
                    <a:pt x="0" y="406400"/>
                  </a:cubicBezTo>
                  <a:cubicBezTo>
                    <a:pt x="0" y="182118"/>
                    <a:pt x="182118" y="0"/>
                    <a:pt x="406400" y="0"/>
                  </a:cubicBezTo>
                  <a:close/>
                </a:path>
              </a:pathLst>
            </a:custGeom>
            <a:solidFill>
              <a:srgbClr val="122620">
                <a:alpha val="4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IN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827" name="Freeform 30"/>
          <p:cNvSpPr/>
          <p:nvPr/>
        </p:nvSpPr>
        <p:spPr>
          <a:xfrm>
            <a:off x="671400" y="4743360"/>
            <a:ext cx="342720" cy="342720"/>
          </a:xfrm>
          <a:custGeom>
            <a:avLst/>
            <a:gdLst>
              <a:gd name="textAreaLeft" fmla="*/ 0 w 342720"/>
              <a:gd name="textAreaRight" fmla="*/ 343080 w 342720"/>
              <a:gd name="textAreaTop" fmla="*/ 0 h 342720"/>
              <a:gd name="textAreaBottom" fmla="*/ 343080 h 342720"/>
            </a:gdLst>
            <a:ahLst/>
            <a:cxnLst/>
            <a:rect l="textAreaLeft" t="textAreaTop" r="textAreaRight" b="textAreaBottom"/>
            <a:pathLst>
              <a:path w="342900" h="342900">
                <a:moveTo>
                  <a:pt x="0" y="0"/>
                </a:moveTo>
                <a:lnTo>
                  <a:pt x="342900" y="0"/>
                </a:lnTo>
                <a:lnTo>
                  <a:pt x="342900" y="342900"/>
                </a:lnTo>
                <a:lnTo>
                  <a:pt x="0" y="3429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IN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pSp>
        <p:nvGrpSpPr>
          <p:cNvPr id="828" name="Group 31"/>
          <p:cNvGrpSpPr/>
          <p:nvPr/>
        </p:nvGrpSpPr>
        <p:grpSpPr>
          <a:xfrm>
            <a:off x="1371600" y="4614840"/>
            <a:ext cx="4095360" cy="528480"/>
            <a:chOff x="1371600" y="4614840"/>
            <a:chExt cx="4095360" cy="528480"/>
          </a:xfrm>
        </p:grpSpPr>
        <p:sp>
          <p:nvSpPr>
            <p:cNvPr id="829" name="Freeform 32"/>
            <p:cNvSpPr/>
            <p:nvPr/>
          </p:nvSpPr>
          <p:spPr>
            <a:xfrm>
              <a:off x="1371600" y="4686480"/>
              <a:ext cx="4095360" cy="456840"/>
            </a:xfrm>
            <a:custGeom>
              <a:avLst/>
              <a:gdLst>
                <a:gd name="textAreaLeft" fmla="*/ 0 w 4095360"/>
                <a:gd name="textAreaRight" fmla="*/ 4095720 w 4095360"/>
                <a:gd name="textAreaTop" fmla="*/ 0 h 456840"/>
                <a:gd name="textAreaBottom" fmla="*/ 457200 h 456840"/>
              </a:gdLst>
              <a:ahLst/>
              <a:cxnLst/>
              <a:rect l="textAreaLeft" t="textAreaTop" r="textAreaRight" b="textAreaBottom"/>
              <a:pathLst>
                <a:path w="5461000" h="609600">
                  <a:moveTo>
                    <a:pt x="0" y="0"/>
                  </a:moveTo>
                  <a:lnTo>
                    <a:pt x="5461000" y="0"/>
                  </a:lnTo>
                  <a:lnTo>
                    <a:pt x="5461000" y="609600"/>
                  </a:lnTo>
                  <a:lnTo>
                    <a:pt x="0" y="609600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IN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30" name="TextBox 33"/>
            <p:cNvSpPr/>
            <p:nvPr/>
          </p:nvSpPr>
          <p:spPr>
            <a:xfrm>
              <a:off x="1371600" y="4614840"/>
              <a:ext cx="4095360" cy="5281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ctr">
              <a:noAutofit/>
            </a:bodyPr>
            <a:p>
              <a:pPr defTabSz="914400">
                <a:lnSpc>
                  <a:spcPts val="3745"/>
                </a:lnSpc>
              </a:pPr>
              <a:r>
                <a:rPr b="0" lang="en-US" sz="2400" strike="noStrike" u="none">
                  <a:solidFill>
                    <a:srgbClr val="403833"/>
                  </a:solidFill>
                  <a:effectLst/>
                  <a:uFillTx/>
                  <a:latin typeface="Arimo"/>
                  <a:ea typeface="Arimo"/>
                </a:rPr>
                <a:t>Custom Architecture Design</a:t>
              </a:r>
              <a:endParaRPr b="0" lang="en-IN" sz="2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831" name="Group 34"/>
          <p:cNvGrpSpPr/>
          <p:nvPr/>
        </p:nvGrpSpPr>
        <p:grpSpPr>
          <a:xfrm>
            <a:off x="9448920" y="4457880"/>
            <a:ext cx="8457840" cy="914040"/>
            <a:chOff x="9448920" y="4457880"/>
            <a:chExt cx="8457840" cy="914040"/>
          </a:xfrm>
        </p:grpSpPr>
        <p:sp>
          <p:nvSpPr>
            <p:cNvPr id="832" name="Freeform 35"/>
            <p:cNvSpPr/>
            <p:nvPr/>
          </p:nvSpPr>
          <p:spPr>
            <a:xfrm>
              <a:off x="9448920" y="4457880"/>
              <a:ext cx="8457840" cy="914040"/>
            </a:xfrm>
            <a:custGeom>
              <a:avLst/>
              <a:gdLst>
                <a:gd name="textAreaLeft" fmla="*/ 0 w 8457840"/>
                <a:gd name="textAreaRight" fmla="*/ 8458200 w 8457840"/>
                <a:gd name="textAreaTop" fmla="*/ 0 h 914040"/>
                <a:gd name="textAreaBottom" fmla="*/ 914400 h 914040"/>
              </a:gdLst>
              <a:ahLst/>
              <a:cxnLst/>
              <a:rect l="textAreaLeft" t="textAreaTop" r="textAreaRight" b="textAreaBottom"/>
              <a:pathLst>
                <a:path w="11277600" h="1219200">
                  <a:moveTo>
                    <a:pt x="203200" y="0"/>
                  </a:moveTo>
                  <a:lnTo>
                    <a:pt x="11074400" y="0"/>
                  </a:lnTo>
                  <a:cubicBezTo>
                    <a:pt x="11186668" y="0"/>
                    <a:pt x="11277600" y="90932"/>
                    <a:pt x="11277600" y="203200"/>
                  </a:cubicBezTo>
                  <a:lnTo>
                    <a:pt x="11277600" y="1016000"/>
                  </a:lnTo>
                  <a:cubicBezTo>
                    <a:pt x="11277600" y="1128268"/>
                    <a:pt x="11186668" y="1219200"/>
                    <a:pt x="11074400" y="1219200"/>
                  </a:cubicBezTo>
                  <a:lnTo>
                    <a:pt x="203200" y="1219200"/>
                  </a:lnTo>
                  <a:cubicBezTo>
                    <a:pt x="90932" y="1219200"/>
                    <a:pt x="0" y="1128268"/>
                    <a:pt x="0" y="1016000"/>
                  </a:cubicBezTo>
                  <a:lnTo>
                    <a:pt x="0" y="203200"/>
                  </a:lnTo>
                  <a:cubicBezTo>
                    <a:pt x="0" y="91059"/>
                    <a:pt x="91059" y="0"/>
                    <a:pt x="203200" y="0"/>
                  </a:cubicBezTo>
                  <a:close/>
                </a:path>
              </a:pathLst>
            </a:custGeom>
            <a:solidFill>
              <a:srgbClr val="122620">
                <a:alpha val="4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IN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833" name="Group 36"/>
          <p:cNvGrpSpPr/>
          <p:nvPr/>
        </p:nvGrpSpPr>
        <p:grpSpPr>
          <a:xfrm>
            <a:off x="9601200" y="4610160"/>
            <a:ext cx="609120" cy="609120"/>
            <a:chOff x="9601200" y="4610160"/>
            <a:chExt cx="609120" cy="609120"/>
          </a:xfrm>
        </p:grpSpPr>
        <p:sp>
          <p:nvSpPr>
            <p:cNvPr id="834" name="Freeform 37"/>
            <p:cNvSpPr/>
            <p:nvPr/>
          </p:nvSpPr>
          <p:spPr>
            <a:xfrm>
              <a:off x="9601200" y="4610160"/>
              <a:ext cx="609120" cy="609120"/>
            </a:xfrm>
            <a:custGeom>
              <a:avLst/>
              <a:gdLst>
                <a:gd name="textAreaLeft" fmla="*/ 0 w 609120"/>
                <a:gd name="textAreaRight" fmla="*/ 609480 w 609120"/>
                <a:gd name="textAreaTop" fmla="*/ 0 h 609120"/>
                <a:gd name="textAreaBottom" fmla="*/ 609480 h 609120"/>
              </a:gdLst>
              <a:ahLst/>
              <a:cxnLst/>
              <a:rect l="textAreaLeft" t="textAreaTop" r="textAreaRight" b="textAreaBottom"/>
              <a:pathLst>
                <a:path w="812800" h="812800">
                  <a:moveTo>
                    <a:pt x="406400" y="0"/>
                  </a:moveTo>
                  <a:cubicBezTo>
                    <a:pt x="630682" y="0"/>
                    <a:pt x="812800" y="182118"/>
                    <a:pt x="812800" y="406400"/>
                  </a:cubicBezTo>
                  <a:cubicBezTo>
                    <a:pt x="812800" y="630682"/>
                    <a:pt x="630682" y="812800"/>
                    <a:pt x="406400" y="812800"/>
                  </a:cubicBezTo>
                  <a:cubicBezTo>
                    <a:pt x="182118" y="812800"/>
                    <a:pt x="0" y="630682"/>
                    <a:pt x="0" y="406400"/>
                  </a:cubicBezTo>
                  <a:cubicBezTo>
                    <a:pt x="0" y="182118"/>
                    <a:pt x="182118" y="0"/>
                    <a:pt x="406400" y="0"/>
                  </a:cubicBezTo>
                  <a:close/>
                </a:path>
              </a:pathLst>
            </a:custGeom>
            <a:solidFill>
              <a:srgbClr val="122620">
                <a:alpha val="9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IN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835" name="Freeform 38"/>
          <p:cNvSpPr/>
          <p:nvPr/>
        </p:nvSpPr>
        <p:spPr>
          <a:xfrm>
            <a:off x="9739440" y="4743360"/>
            <a:ext cx="342720" cy="342720"/>
          </a:xfrm>
          <a:custGeom>
            <a:avLst/>
            <a:gdLst>
              <a:gd name="textAreaLeft" fmla="*/ 0 w 342720"/>
              <a:gd name="textAreaRight" fmla="*/ 343080 w 342720"/>
              <a:gd name="textAreaTop" fmla="*/ 0 h 342720"/>
              <a:gd name="textAreaBottom" fmla="*/ 343080 h 342720"/>
            </a:gdLst>
            <a:ahLst/>
            <a:cxnLst/>
            <a:rect l="textAreaLeft" t="textAreaTop" r="textAreaRight" b="textAreaBottom"/>
            <a:pathLst>
              <a:path w="342900" h="342900">
                <a:moveTo>
                  <a:pt x="0" y="0"/>
                </a:moveTo>
                <a:lnTo>
                  <a:pt x="342900" y="0"/>
                </a:lnTo>
                <a:lnTo>
                  <a:pt x="342900" y="342900"/>
                </a:lnTo>
                <a:lnTo>
                  <a:pt x="0" y="3429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IN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pSp>
        <p:nvGrpSpPr>
          <p:cNvPr id="836" name="Group 39"/>
          <p:cNvGrpSpPr/>
          <p:nvPr/>
        </p:nvGrpSpPr>
        <p:grpSpPr>
          <a:xfrm>
            <a:off x="10439280" y="4614840"/>
            <a:ext cx="4076280" cy="528480"/>
            <a:chOff x="10439280" y="4614840"/>
            <a:chExt cx="4076280" cy="528480"/>
          </a:xfrm>
        </p:grpSpPr>
        <p:sp>
          <p:nvSpPr>
            <p:cNvPr id="837" name="Freeform 40"/>
            <p:cNvSpPr/>
            <p:nvPr/>
          </p:nvSpPr>
          <p:spPr>
            <a:xfrm>
              <a:off x="10439280" y="4686480"/>
              <a:ext cx="4076280" cy="456840"/>
            </a:xfrm>
            <a:custGeom>
              <a:avLst/>
              <a:gdLst>
                <a:gd name="textAreaLeft" fmla="*/ 0 w 4076280"/>
                <a:gd name="textAreaRight" fmla="*/ 4076640 w 4076280"/>
                <a:gd name="textAreaTop" fmla="*/ 0 h 456840"/>
                <a:gd name="textAreaBottom" fmla="*/ 457200 h 456840"/>
              </a:gdLst>
              <a:ahLst/>
              <a:cxnLst/>
              <a:rect l="textAreaLeft" t="textAreaTop" r="textAreaRight" b="textAreaBottom"/>
              <a:pathLst>
                <a:path w="5435600" h="609600">
                  <a:moveTo>
                    <a:pt x="0" y="0"/>
                  </a:moveTo>
                  <a:lnTo>
                    <a:pt x="5435600" y="0"/>
                  </a:lnTo>
                  <a:lnTo>
                    <a:pt x="5435600" y="609600"/>
                  </a:lnTo>
                  <a:lnTo>
                    <a:pt x="0" y="609600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IN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38" name="TextBox 41"/>
            <p:cNvSpPr/>
            <p:nvPr/>
          </p:nvSpPr>
          <p:spPr>
            <a:xfrm>
              <a:off x="10439280" y="4614840"/>
              <a:ext cx="4076280" cy="5281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ctr">
              <a:noAutofit/>
            </a:bodyPr>
            <a:p>
              <a:pPr defTabSz="914400">
                <a:lnSpc>
                  <a:spcPts val="3745"/>
                </a:lnSpc>
              </a:pPr>
              <a:r>
                <a:rPr b="0" lang="en-US" sz="2400" strike="noStrike" u="none">
                  <a:solidFill>
                    <a:srgbClr val="403833"/>
                  </a:solidFill>
                  <a:effectLst/>
                  <a:uFillTx/>
                  <a:latin typeface="Arimo"/>
                  <a:ea typeface="Arimo"/>
                </a:rPr>
                <a:t>Data Augmentation Pipeline</a:t>
              </a:r>
              <a:endParaRPr b="0" lang="en-IN" sz="2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839" name="Group 42"/>
          <p:cNvGrpSpPr/>
          <p:nvPr/>
        </p:nvGrpSpPr>
        <p:grpSpPr>
          <a:xfrm>
            <a:off x="380880" y="5600880"/>
            <a:ext cx="8457840" cy="914040"/>
            <a:chOff x="380880" y="5600880"/>
            <a:chExt cx="8457840" cy="914040"/>
          </a:xfrm>
        </p:grpSpPr>
        <p:sp>
          <p:nvSpPr>
            <p:cNvPr id="840" name="Freeform 43"/>
            <p:cNvSpPr/>
            <p:nvPr/>
          </p:nvSpPr>
          <p:spPr>
            <a:xfrm>
              <a:off x="380880" y="5600880"/>
              <a:ext cx="8457840" cy="914040"/>
            </a:xfrm>
            <a:custGeom>
              <a:avLst/>
              <a:gdLst>
                <a:gd name="textAreaLeft" fmla="*/ 0 w 8457840"/>
                <a:gd name="textAreaRight" fmla="*/ 8458200 w 8457840"/>
                <a:gd name="textAreaTop" fmla="*/ 0 h 914040"/>
                <a:gd name="textAreaBottom" fmla="*/ 914400 h 914040"/>
              </a:gdLst>
              <a:ahLst/>
              <a:cxnLst/>
              <a:rect l="textAreaLeft" t="textAreaTop" r="textAreaRight" b="textAreaBottom"/>
              <a:pathLst>
                <a:path w="11277600" h="1219200">
                  <a:moveTo>
                    <a:pt x="203200" y="0"/>
                  </a:moveTo>
                  <a:lnTo>
                    <a:pt x="11074400" y="0"/>
                  </a:lnTo>
                  <a:cubicBezTo>
                    <a:pt x="11186668" y="0"/>
                    <a:pt x="11277600" y="90932"/>
                    <a:pt x="11277600" y="203200"/>
                  </a:cubicBezTo>
                  <a:lnTo>
                    <a:pt x="11277600" y="1016000"/>
                  </a:lnTo>
                  <a:cubicBezTo>
                    <a:pt x="11277600" y="1128268"/>
                    <a:pt x="11186668" y="1219200"/>
                    <a:pt x="11074400" y="1219200"/>
                  </a:cubicBezTo>
                  <a:lnTo>
                    <a:pt x="203200" y="1219200"/>
                  </a:lnTo>
                  <a:cubicBezTo>
                    <a:pt x="90932" y="1219200"/>
                    <a:pt x="0" y="1128268"/>
                    <a:pt x="0" y="1016000"/>
                  </a:cubicBezTo>
                  <a:lnTo>
                    <a:pt x="0" y="203200"/>
                  </a:lnTo>
                  <a:cubicBezTo>
                    <a:pt x="0" y="91059"/>
                    <a:pt x="91059" y="0"/>
                    <a:pt x="203200" y="0"/>
                  </a:cubicBezTo>
                  <a:close/>
                </a:path>
              </a:pathLst>
            </a:custGeom>
            <a:solidFill>
              <a:srgbClr val="122620">
                <a:alpha val="1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IN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841" name="Group 44"/>
          <p:cNvGrpSpPr/>
          <p:nvPr/>
        </p:nvGrpSpPr>
        <p:grpSpPr>
          <a:xfrm>
            <a:off x="533520" y="5753160"/>
            <a:ext cx="609120" cy="609120"/>
            <a:chOff x="533520" y="5753160"/>
            <a:chExt cx="609120" cy="609120"/>
          </a:xfrm>
        </p:grpSpPr>
        <p:sp>
          <p:nvSpPr>
            <p:cNvPr id="842" name="Freeform 45"/>
            <p:cNvSpPr/>
            <p:nvPr/>
          </p:nvSpPr>
          <p:spPr>
            <a:xfrm>
              <a:off x="533520" y="5753160"/>
              <a:ext cx="609120" cy="609120"/>
            </a:xfrm>
            <a:custGeom>
              <a:avLst/>
              <a:gdLst>
                <a:gd name="textAreaLeft" fmla="*/ 0 w 609120"/>
                <a:gd name="textAreaRight" fmla="*/ 609480 w 609120"/>
                <a:gd name="textAreaTop" fmla="*/ 0 h 609120"/>
                <a:gd name="textAreaBottom" fmla="*/ 609480 h 609120"/>
              </a:gdLst>
              <a:ahLst/>
              <a:cxnLst/>
              <a:rect l="textAreaLeft" t="textAreaTop" r="textAreaRight" b="textAreaBottom"/>
              <a:pathLst>
                <a:path w="812800" h="812800">
                  <a:moveTo>
                    <a:pt x="406400" y="0"/>
                  </a:moveTo>
                  <a:cubicBezTo>
                    <a:pt x="630682" y="0"/>
                    <a:pt x="812800" y="182118"/>
                    <a:pt x="812800" y="406400"/>
                  </a:cubicBezTo>
                  <a:cubicBezTo>
                    <a:pt x="812800" y="630682"/>
                    <a:pt x="630682" y="812800"/>
                    <a:pt x="406400" y="812800"/>
                  </a:cubicBezTo>
                  <a:cubicBezTo>
                    <a:pt x="182118" y="812800"/>
                    <a:pt x="0" y="630682"/>
                    <a:pt x="0" y="406400"/>
                  </a:cubicBezTo>
                  <a:cubicBezTo>
                    <a:pt x="0" y="182118"/>
                    <a:pt x="182118" y="0"/>
                    <a:pt x="406400" y="0"/>
                  </a:cubicBezTo>
                  <a:close/>
                </a:path>
              </a:pathLst>
            </a:custGeom>
            <a:solidFill>
              <a:srgbClr val="122620">
                <a:alpha val="4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IN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843" name="Freeform 46"/>
          <p:cNvSpPr/>
          <p:nvPr/>
        </p:nvSpPr>
        <p:spPr>
          <a:xfrm>
            <a:off x="671400" y="5886360"/>
            <a:ext cx="342720" cy="342720"/>
          </a:xfrm>
          <a:custGeom>
            <a:avLst/>
            <a:gdLst>
              <a:gd name="textAreaLeft" fmla="*/ 0 w 342720"/>
              <a:gd name="textAreaRight" fmla="*/ 343080 w 342720"/>
              <a:gd name="textAreaTop" fmla="*/ 0 h 342720"/>
              <a:gd name="textAreaBottom" fmla="*/ 343080 h 342720"/>
            </a:gdLst>
            <a:ahLst/>
            <a:cxnLst/>
            <a:rect l="textAreaLeft" t="textAreaTop" r="textAreaRight" b="textAreaBottom"/>
            <a:pathLst>
              <a:path w="342900" h="342900">
                <a:moveTo>
                  <a:pt x="0" y="0"/>
                </a:moveTo>
                <a:lnTo>
                  <a:pt x="342900" y="0"/>
                </a:lnTo>
                <a:lnTo>
                  <a:pt x="342900" y="342900"/>
                </a:lnTo>
                <a:lnTo>
                  <a:pt x="0" y="3429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IN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pSp>
        <p:nvGrpSpPr>
          <p:cNvPr id="844" name="Group 47"/>
          <p:cNvGrpSpPr/>
          <p:nvPr/>
        </p:nvGrpSpPr>
        <p:grpSpPr>
          <a:xfrm>
            <a:off x="1371600" y="5757840"/>
            <a:ext cx="4857480" cy="528480"/>
            <a:chOff x="1371600" y="5757840"/>
            <a:chExt cx="4857480" cy="528480"/>
          </a:xfrm>
        </p:grpSpPr>
        <p:sp>
          <p:nvSpPr>
            <p:cNvPr id="845" name="Freeform 48"/>
            <p:cNvSpPr/>
            <p:nvPr/>
          </p:nvSpPr>
          <p:spPr>
            <a:xfrm>
              <a:off x="1371600" y="5829480"/>
              <a:ext cx="4857480" cy="456840"/>
            </a:xfrm>
            <a:custGeom>
              <a:avLst/>
              <a:gdLst>
                <a:gd name="textAreaLeft" fmla="*/ 0 w 4857480"/>
                <a:gd name="textAreaRight" fmla="*/ 4857840 w 4857480"/>
                <a:gd name="textAreaTop" fmla="*/ 0 h 456840"/>
                <a:gd name="textAreaBottom" fmla="*/ 457200 h 456840"/>
              </a:gdLst>
              <a:ahLst/>
              <a:cxnLst/>
              <a:rect l="textAreaLeft" t="textAreaTop" r="textAreaRight" b="textAreaBottom"/>
              <a:pathLst>
                <a:path w="6477000" h="609600">
                  <a:moveTo>
                    <a:pt x="0" y="0"/>
                  </a:moveTo>
                  <a:lnTo>
                    <a:pt x="6477000" y="0"/>
                  </a:lnTo>
                  <a:lnTo>
                    <a:pt x="6477000" y="609600"/>
                  </a:lnTo>
                  <a:lnTo>
                    <a:pt x="0" y="609600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IN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46" name="TextBox 49"/>
            <p:cNvSpPr/>
            <p:nvPr/>
          </p:nvSpPr>
          <p:spPr>
            <a:xfrm>
              <a:off x="1371600" y="5757840"/>
              <a:ext cx="4857480" cy="5281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ctr">
              <a:noAutofit/>
            </a:bodyPr>
            <a:p>
              <a:pPr defTabSz="914400">
                <a:lnSpc>
                  <a:spcPts val="3745"/>
                </a:lnSpc>
              </a:pPr>
              <a:r>
                <a:rPr b="0" lang="en-US" sz="2400" strike="noStrike" u="none">
                  <a:solidFill>
                    <a:srgbClr val="403833"/>
                  </a:solidFill>
                  <a:effectLst/>
                  <a:uFillTx/>
                  <a:latin typeface="Arimo"/>
                  <a:ea typeface="Arimo"/>
                </a:rPr>
                <a:t>Comprehensive Model Evaluation</a:t>
              </a:r>
              <a:endParaRPr b="0" lang="en-IN" sz="2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847" name="Group 50"/>
          <p:cNvGrpSpPr/>
          <p:nvPr/>
        </p:nvGrpSpPr>
        <p:grpSpPr>
          <a:xfrm>
            <a:off x="9448920" y="5600880"/>
            <a:ext cx="8457840" cy="914040"/>
            <a:chOff x="9448920" y="5600880"/>
            <a:chExt cx="8457840" cy="914040"/>
          </a:xfrm>
        </p:grpSpPr>
        <p:sp>
          <p:nvSpPr>
            <p:cNvPr id="848" name="Freeform 51"/>
            <p:cNvSpPr/>
            <p:nvPr/>
          </p:nvSpPr>
          <p:spPr>
            <a:xfrm>
              <a:off x="9448920" y="5600880"/>
              <a:ext cx="8457840" cy="914040"/>
            </a:xfrm>
            <a:custGeom>
              <a:avLst/>
              <a:gdLst>
                <a:gd name="textAreaLeft" fmla="*/ 0 w 8457840"/>
                <a:gd name="textAreaRight" fmla="*/ 8458200 w 8457840"/>
                <a:gd name="textAreaTop" fmla="*/ 0 h 914040"/>
                <a:gd name="textAreaBottom" fmla="*/ 914400 h 914040"/>
              </a:gdLst>
              <a:ahLst/>
              <a:cxnLst/>
              <a:rect l="textAreaLeft" t="textAreaTop" r="textAreaRight" b="textAreaBottom"/>
              <a:pathLst>
                <a:path w="11277600" h="1219200">
                  <a:moveTo>
                    <a:pt x="203200" y="0"/>
                  </a:moveTo>
                  <a:lnTo>
                    <a:pt x="11074400" y="0"/>
                  </a:lnTo>
                  <a:cubicBezTo>
                    <a:pt x="11186668" y="0"/>
                    <a:pt x="11277600" y="90932"/>
                    <a:pt x="11277600" y="203200"/>
                  </a:cubicBezTo>
                  <a:lnTo>
                    <a:pt x="11277600" y="1016000"/>
                  </a:lnTo>
                  <a:cubicBezTo>
                    <a:pt x="11277600" y="1128268"/>
                    <a:pt x="11186668" y="1219200"/>
                    <a:pt x="11074400" y="1219200"/>
                  </a:cubicBezTo>
                  <a:lnTo>
                    <a:pt x="203200" y="1219200"/>
                  </a:lnTo>
                  <a:cubicBezTo>
                    <a:pt x="90932" y="1219200"/>
                    <a:pt x="0" y="1128268"/>
                    <a:pt x="0" y="1016000"/>
                  </a:cubicBezTo>
                  <a:lnTo>
                    <a:pt x="0" y="203200"/>
                  </a:lnTo>
                  <a:cubicBezTo>
                    <a:pt x="0" y="91059"/>
                    <a:pt x="91059" y="0"/>
                    <a:pt x="203200" y="0"/>
                  </a:cubicBezTo>
                  <a:close/>
                </a:path>
              </a:pathLst>
            </a:custGeom>
            <a:solidFill>
              <a:srgbClr val="122620">
                <a:alpha val="1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IN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849" name="Group 52"/>
          <p:cNvGrpSpPr/>
          <p:nvPr/>
        </p:nvGrpSpPr>
        <p:grpSpPr>
          <a:xfrm>
            <a:off x="9601200" y="5753160"/>
            <a:ext cx="609120" cy="609120"/>
            <a:chOff x="9601200" y="5753160"/>
            <a:chExt cx="609120" cy="609120"/>
          </a:xfrm>
        </p:grpSpPr>
        <p:sp>
          <p:nvSpPr>
            <p:cNvPr id="850" name="Freeform 53"/>
            <p:cNvSpPr/>
            <p:nvPr/>
          </p:nvSpPr>
          <p:spPr>
            <a:xfrm>
              <a:off x="9601200" y="5753160"/>
              <a:ext cx="609120" cy="609120"/>
            </a:xfrm>
            <a:custGeom>
              <a:avLst/>
              <a:gdLst>
                <a:gd name="textAreaLeft" fmla="*/ 0 w 609120"/>
                <a:gd name="textAreaRight" fmla="*/ 609480 w 609120"/>
                <a:gd name="textAreaTop" fmla="*/ 0 h 609120"/>
                <a:gd name="textAreaBottom" fmla="*/ 609480 h 609120"/>
              </a:gdLst>
              <a:ahLst/>
              <a:cxnLst/>
              <a:rect l="textAreaLeft" t="textAreaTop" r="textAreaRight" b="textAreaBottom"/>
              <a:pathLst>
                <a:path w="812800" h="812800">
                  <a:moveTo>
                    <a:pt x="406400" y="0"/>
                  </a:moveTo>
                  <a:cubicBezTo>
                    <a:pt x="630682" y="0"/>
                    <a:pt x="812800" y="182118"/>
                    <a:pt x="812800" y="406400"/>
                  </a:cubicBezTo>
                  <a:cubicBezTo>
                    <a:pt x="812800" y="630682"/>
                    <a:pt x="630682" y="812800"/>
                    <a:pt x="406400" y="812800"/>
                  </a:cubicBezTo>
                  <a:cubicBezTo>
                    <a:pt x="182118" y="812800"/>
                    <a:pt x="0" y="630682"/>
                    <a:pt x="0" y="406400"/>
                  </a:cubicBezTo>
                  <a:cubicBezTo>
                    <a:pt x="0" y="182118"/>
                    <a:pt x="182118" y="0"/>
                    <a:pt x="406400" y="0"/>
                  </a:cubicBezTo>
                  <a:close/>
                </a:path>
              </a:pathLst>
            </a:custGeom>
            <a:solidFill>
              <a:srgbClr val="122620">
                <a:alpha val="4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IN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851" name="Freeform 54"/>
          <p:cNvSpPr/>
          <p:nvPr/>
        </p:nvSpPr>
        <p:spPr>
          <a:xfrm>
            <a:off x="9739440" y="5886360"/>
            <a:ext cx="342720" cy="342720"/>
          </a:xfrm>
          <a:custGeom>
            <a:avLst/>
            <a:gdLst>
              <a:gd name="textAreaLeft" fmla="*/ 0 w 342720"/>
              <a:gd name="textAreaRight" fmla="*/ 343080 w 342720"/>
              <a:gd name="textAreaTop" fmla="*/ 0 h 342720"/>
              <a:gd name="textAreaBottom" fmla="*/ 343080 h 342720"/>
            </a:gdLst>
            <a:ahLst/>
            <a:cxnLst/>
            <a:rect l="textAreaLeft" t="textAreaTop" r="textAreaRight" b="textAreaBottom"/>
            <a:pathLst>
              <a:path w="342900" h="342900">
                <a:moveTo>
                  <a:pt x="0" y="0"/>
                </a:moveTo>
                <a:lnTo>
                  <a:pt x="342900" y="0"/>
                </a:lnTo>
                <a:lnTo>
                  <a:pt x="342900" y="342900"/>
                </a:lnTo>
                <a:lnTo>
                  <a:pt x="0" y="3429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IN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pSp>
        <p:nvGrpSpPr>
          <p:cNvPr id="852" name="Group 55"/>
          <p:cNvGrpSpPr/>
          <p:nvPr/>
        </p:nvGrpSpPr>
        <p:grpSpPr>
          <a:xfrm>
            <a:off x="10439280" y="5757840"/>
            <a:ext cx="4876560" cy="528480"/>
            <a:chOff x="10439280" y="5757840"/>
            <a:chExt cx="4876560" cy="528480"/>
          </a:xfrm>
        </p:grpSpPr>
        <p:sp>
          <p:nvSpPr>
            <p:cNvPr id="853" name="Freeform 56"/>
            <p:cNvSpPr/>
            <p:nvPr/>
          </p:nvSpPr>
          <p:spPr>
            <a:xfrm>
              <a:off x="10439280" y="5829480"/>
              <a:ext cx="4876560" cy="456840"/>
            </a:xfrm>
            <a:custGeom>
              <a:avLst/>
              <a:gdLst>
                <a:gd name="textAreaLeft" fmla="*/ 0 w 4876560"/>
                <a:gd name="textAreaRight" fmla="*/ 4876920 w 4876560"/>
                <a:gd name="textAreaTop" fmla="*/ 0 h 456840"/>
                <a:gd name="textAreaBottom" fmla="*/ 457200 h 456840"/>
              </a:gdLst>
              <a:ahLst/>
              <a:cxnLst/>
              <a:rect l="textAreaLeft" t="textAreaTop" r="textAreaRight" b="textAreaBottom"/>
              <a:pathLst>
                <a:path w="6502400" h="609600">
                  <a:moveTo>
                    <a:pt x="0" y="0"/>
                  </a:moveTo>
                  <a:lnTo>
                    <a:pt x="6502400" y="0"/>
                  </a:lnTo>
                  <a:lnTo>
                    <a:pt x="6502400" y="609600"/>
                  </a:lnTo>
                  <a:lnTo>
                    <a:pt x="0" y="609600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IN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54" name="TextBox 57"/>
            <p:cNvSpPr/>
            <p:nvPr/>
          </p:nvSpPr>
          <p:spPr>
            <a:xfrm>
              <a:off x="10439280" y="5757840"/>
              <a:ext cx="4876560" cy="5281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ctr">
              <a:noAutofit/>
            </a:bodyPr>
            <a:p>
              <a:pPr defTabSz="914400">
                <a:lnSpc>
                  <a:spcPts val="3745"/>
                </a:lnSpc>
              </a:pPr>
              <a:r>
                <a:rPr b="0" lang="en-US" sz="2400" strike="noStrike" u="none">
                  <a:solidFill>
                    <a:srgbClr val="403833"/>
                  </a:solidFill>
                  <a:effectLst/>
                  <a:uFillTx/>
                  <a:latin typeface="Arimo"/>
                  <a:ea typeface="Arimo"/>
                </a:rPr>
                <a:t>Transfer Learning Implementation</a:t>
              </a:r>
              <a:endParaRPr b="0" lang="en-IN" sz="2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855" name="Group 58"/>
          <p:cNvGrpSpPr/>
          <p:nvPr/>
        </p:nvGrpSpPr>
        <p:grpSpPr>
          <a:xfrm>
            <a:off x="380880" y="6743880"/>
            <a:ext cx="8457840" cy="914040"/>
            <a:chOff x="380880" y="6743880"/>
            <a:chExt cx="8457840" cy="914040"/>
          </a:xfrm>
        </p:grpSpPr>
        <p:sp>
          <p:nvSpPr>
            <p:cNvPr id="856" name="Freeform 59"/>
            <p:cNvSpPr/>
            <p:nvPr/>
          </p:nvSpPr>
          <p:spPr>
            <a:xfrm>
              <a:off x="380880" y="6743880"/>
              <a:ext cx="8457840" cy="914040"/>
            </a:xfrm>
            <a:custGeom>
              <a:avLst/>
              <a:gdLst>
                <a:gd name="textAreaLeft" fmla="*/ 0 w 8457840"/>
                <a:gd name="textAreaRight" fmla="*/ 8458200 w 8457840"/>
                <a:gd name="textAreaTop" fmla="*/ 0 h 914040"/>
                <a:gd name="textAreaBottom" fmla="*/ 914400 h 914040"/>
              </a:gdLst>
              <a:ahLst/>
              <a:cxnLst/>
              <a:rect l="textAreaLeft" t="textAreaTop" r="textAreaRight" b="textAreaBottom"/>
              <a:pathLst>
                <a:path w="11277600" h="1219200">
                  <a:moveTo>
                    <a:pt x="203200" y="0"/>
                  </a:moveTo>
                  <a:lnTo>
                    <a:pt x="11074400" y="0"/>
                  </a:lnTo>
                  <a:cubicBezTo>
                    <a:pt x="11186668" y="0"/>
                    <a:pt x="11277600" y="90932"/>
                    <a:pt x="11277600" y="203200"/>
                  </a:cubicBezTo>
                  <a:lnTo>
                    <a:pt x="11277600" y="1016000"/>
                  </a:lnTo>
                  <a:cubicBezTo>
                    <a:pt x="11277600" y="1128268"/>
                    <a:pt x="11186668" y="1219200"/>
                    <a:pt x="11074400" y="1219200"/>
                  </a:cubicBezTo>
                  <a:lnTo>
                    <a:pt x="203200" y="1219200"/>
                  </a:lnTo>
                  <a:cubicBezTo>
                    <a:pt x="90932" y="1219200"/>
                    <a:pt x="0" y="1128268"/>
                    <a:pt x="0" y="1016000"/>
                  </a:cubicBezTo>
                  <a:lnTo>
                    <a:pt x="0" y="203200"/>
                  </a:lnTo>
                  <a:cubicBezTo>
                    <a:pt x="0" y="91059"/>
                    <a:pt x="91059" y="0"/>
                    <a:pt x="203200" y="0"/>
                  </a:cubicBezTo>
                  <a:close/>
                </a:path>
              </a:pathLst>
            </a:custGeom>
            <a:solidFill>
              <a:srgbClr val="122620">
                <a:alpha val="1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IN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857" name="Group 60"/>
          <p:cNvGrpSpPr/>
          <p:nvPr/>
        </p:nvGrpSpPr>
        <p:grpSpPr>
          <a:xfrm>
            <a:off x="533520" y="6896160"/>
            <a:ext cx="609120" cy="609120"/>
            <a:chOff x="533520" y="6896160"/>
            <a:chExt cx="609120" cy="609120"/>
          </a:xfrm>
        </p:grpSpPr>
        <p:sp>
          <p:nvSpPr>
            <p:cNvPr id="858" name="Freeform 61"/>
            <p:cNvSpPr/>
            <p:nvPr/>
          </p:nvSpPr>
          <p:spPr>
            <a:xfrm>
              <a:off x="533520" y="6896160"/>
              <a:ext cx="609120" cy="609120"/>
            </a:xfrm>
            <a:custGeom>
              <a:avLst/>
              <a:gdLst>
                <a:gd name="textAreaLeft" fmla="*/ 0 w 609120"/>
                <a:gd name="textAreaRight" fmla="*/ 609480 w 609120"/>
                <a:gd name="textAreaTop" fmla="*/ 0 h 609120"/>
                <a:gd name="textAreaBottom" fmla="*/ 609480 h 609120"/>
              </a:gdLst>
              <a:ahLst/>
              <a:cxnLst/>
              <a:rect l="textAreaLeft" t="textAreaTop" r="textAreaRight" b="textAreaBottom"/>
              <a:pathLst>
                <a:path w="812800" h="812800">
                  <a:moveTo>
                    <a:pt x="406400" y="0"/>
                  </a:moveTo>
                  <a:cubicBezTo>
                    <a:pt x="630682" y="0"/>
                    <a:pt x="812800" y="182118"/>
                    <a:pt x="812800" y="406400"/>
                  </a:cubicBezTo>
                  <a:cubicBezTo>
                    <a:pt x="812800" y="630682"/>
                    <a:pt x="630682" y="812800"/>
                    <a:pt x="406400" y="812800"/>
                  </a:cubicBezTo>
                  <a:cubicBezTo>
                    <a:pt x="182118" y="812800"/>
                    <a:pt x="0" y="630682"/>
                    <a:pt x="0" y="406400"/>
                  </a:cubicBezTo>
                  <a:cubicBezTo>
                    <a:pt x="0" y="182118"/>
                    <a:pt x="182118" y="0"/>
                    <a:pt x="406400" y="0"/>
                  </a:cubicBezTo>
                  <a:close/>
                </a:path>
              </a:pathLst>
            </a:custGeom>
            <a:solidFill>
              <a:srgbClr val="122620">
                <a:alpha val="4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IN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859" name="Freeform 62"/>
          <p:cNvSpPr/>
          <p:nvPr/>
        </p:nvSpPr>
        <p:spPr>
          <a:xfrm>
            <a:off x="693000" y="7029360"/>
            <a:ext cx="299520" cy="342720"/>
          </a:xfrm>
          <a:custGeom>
            <a:avLst/>
            <a:gdLst>
              <a:gd name="textAreaLeft" fmla="*/ 0 w 299520"/>
              <a:gd name="textAreaRight" fmla="*/ 299880 w 299520"/>
              <a:gd name="textAreaTop" fmla="*/ 0 h 342720"/>
              <a:gd name="textAreaBottom" fmla="*/ 343080 h 342720"/>
            </a:gdLst>
            <a:ahLst/>
            <a:cxnLst/>
            <a:rect l="textAreaLeft" t="textAreaTop" r="textAreaRight" b="textAreaBottom"/>
            <a:pathLst>
              <a:path w="300037" h="342900">
                <a:moveTo>
                  <a:pt x="0" y="0"/>
                </a:moveTo>
                <a:lnTo>
                  <a:pt x="300038" y="0"/>
                </a:lnTo>
                <a:lnTo>
                  <a:pt x="300038" y="342900"/>
                </a:lnTo>
                <a:lnTo>
                  <a:pt x="0" y="3429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IN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pSp>
        <p:nvGrpSpPr>
          <p:cNvPr id="860" name="Group 63"/>
          <p:cNvGrpSpPr/>
          <p:nvPr/>
        </p:nvGrpSpPr>
        <p:grpSpPr>
          <a:xfrm>
            <a:off x="1371600" y="6900840"/>
            <a:ext cx="3790440" cy="528480"/>
            <a:chOff x="1371600" y="6900840"/>
            <a:chExt cx="3790440" cy="528480"/>
          </a:xfrm>
        </p:grpSpPr>
        <p:sp>
          <p:nvSpPr>
            <p:cNvPr id="861" name="Freeform 64"/>
            <p:cNvSpPr/>
            <p:nvPr/>
          </p:nvSpPr>
          <p:spPr>
            <a:xfrm>
              <a:off x="1371600" y="6972480"/>
              <a:ext cx="3790440" cy="456840"/>
            </a:xfrm>
            <a:custGeom>
              <a:avLst/>
              <a:gdLst>
                <a:gd name="textAreaLeft" fmla="*/ 0 w 3790440"/>
                <a:gd name="textAreaRight" fmla="*/ 3790800 w 3790440"/>
                <a:gd name="textAreaTop" fmla="*/ 0 h 456840"/>
                <a:gd name="textAreaBottom" fmla="*/ 457200 h 456840"/>
              </a:gdLst>
              <a:ahLst/>
              <a:cxnLst/>
              <a:rect l="textAreaLeft" t="textAreaTop" r="textAreaRight" b="textAreaBottom"/>
              <a:pathLst>
                <a:path w="5054600" h="609600">
                  <a:moveTo>
                    <a:pt x="0" y="0"/>
                  </a:moveTo>
                  <a:lnTo>
                    <a:pt x="5054600" y="0"/>
                  </a:lnTo>
                  <a:lnTo>
                    <a:pt x="5054600" y="609600"/>
                  </a:lnTo>
                  <a:lnTo>
                    <a:pt x="0" y="609600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IN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62" name="TextBox 65"/>
            <p:cNvSpPr/>
            <p:nvPr/>
          </p:nvSpPr>
          <p:spPr>
            <a:xfrm>
              <a:off x="1371600" y="6900840"/>
              <a:ext cx="3790440" cy="5281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ctr">
              <a:noAutofit/>
            </a:bodyPr>
            <a:p>
              <a:pPr defTabSz="914400">
                <a:lnSpc>
                  <a:spcPts val="3745"/>
                </a:lnSpc>
              </a:pPr>
              <a:r>
                <a:rPr b="0" lang="en-US" sz="2400" strike="noStrike" u="none">
                  <a:solidFill>
                    <a:srgbClr val="403833"/>
                  </a:solidFill>
                  <a:effectLst/>
                  <a:uFillTx/>
                  <a:latin typeface="Arimo"/>
                  <a:ea typeface="Arimo"/>
                </a:rPr>
                <a:t>Liveness Detection (EAR)</a:t>
              </a:r>
              <a:endParaRPr b="0" lang="en-IN" sz="2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863" name="Group 66"/>
          <p:cNvGrpSpPr/>
          <p:nvPr/>
        </p:nvGrpSpPr>
        <p:grpSpPr>
          <a:xfrm>
            <a:off x="9448920" y="6743880"/>
            <a:ext cx="8457840" cy="914040"/>
            <a:chOff x="9448920" y="6743880"/>
            <a:chExt cx="8457840" cy="914040"/>
          </a:xfrm>
        </p:grpSpPr>
        <p:sp>
          <p:nvSpPr>
            <p:cNvPr id="864" name="Freeform 67"/>
            <p:cNvSpPr/>
            <p:nvPr/>
          </p:nvSpPr>
          <p:spPr>
            <a:xfrm>
              <a:off x="9448920" y="6743880"/>
              <a:ext cx="8457840" cy="914040"/>
            </a:xfrm>
            <a:custGeom>
              <a:avLst/>
              <a:gdLst>
                <a:gd name="textAreaLeft" fmla="*/ 0 w 8457840"/>
                <a:gd name="textAreaRight" fmla="*/ 8458200 w 8457840"/>
                <a:gd name="textAreaTop" fmla="*/ 0 h 914040"/>
                <a:gd name="textAreaBottom" fmla="*/ 914400 h 914040"/>
              </a:gdLst>
              <a:ahLst/>
              <a:cxnLst/>
              <a:rect l="textAreaLeft" t="textAreaTop" r="textAreaRight" b="textAreaBottom"/>
              <a:pathLst>
                <a:path w="11277600" h="1219200">
                  <a:moveTo>
                    <a:pt x="203200" y="0"/>
                  </a:moveTo>
                  <a:lnTo>
                    <a:pt x="11074400" y="0"/>
                  </a:lnTo>
                  <a:cubicBezTo>
                    <a:pt x="11186668" y="0"/>
                    <a:pt x="11277600" y="90932"/>
                    <a:pt x="11277600" y="203200"/>
                  </a:cubicBezTo>
                  <a:lnTo>
                    <a:pt x="11277600" y="1016000"/>
                  </a:lnTo>
                  <a:cubicBezTo>
                    <a:pt x="11277600" y="1128268"/>
                    <a:pt x="11186668" y="1219200"/>
                    <a:pt x="11074400" y="1219200"/>
                  </a:cubicBezTo>
                  <a:lnTo>
                    <a:pt x="203200" y="1219200"/>
                  </a:lnTo>
                  <a:cubicBezTo>
                    <a:pt x="90932" y="1219200"/>
                    <a:pt x="0" y="1128268"/>
                    <a:pt x="0" y="1016000"/>
                  </a:cubicBezTo>
                  <a:lnTo>
                    <a:pt x="0" y="203200"/>
                  </a:lnTo>
                  <a:cubicBezTo>
                    <a:pt x="0" y="91059"/>
                    <a:pt x="91059" y="0"/>
                    <a:pt x="203200" y="0"/>
                  </a:cubicBezTo>
                  <a:close/>
                </a:path>
              </a:pathLst>
            </a:custGeom>
            <a:solidFill>
              <a:srgbClr val="122620">
                <a:alpha val="4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IN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865" name="Group 68"/>
          <p:cNvGrpSpPr/>
          <p:nvPr/>
        </p:nvGrpSpPr>
        <p:grpSpPr>
          <a:xfrm>
            <a:off x="9601200" y="6896160"/>
            <a:ext cx="609120" cy="609120"/>
            <a:chOff x="9601200" y="6896160"/>
            <a:chExt cx="609120" cy="609120"/>
          </a:xfrm>
        </p:grpSpPr>
        <p:sp>
          <p:nvSpPr>
            <p:cNvPr id="866" name="Freeform 69"/>
            <p:cNvSpPr/>
            <p:nvPr/>
          </p:nvSpPr>
          <p:spPr>
            <a:xfrm>
              <a:off x="9601200" y="6896160"/>
              <a:ext cx="609120" cy="609120"/>
            </a:xfrm>
            <a:custGeom>
              <a:avLst/>
              <a:gdLst>
                <a:gd name="textAreaLeft" fmla="*/ 0 w 609120"/>
                <a:gd name="textAreaRight" fmla="*/ 609480 w 609120"/>
                <a:gd name="textAreaTop" fmla="*/ 0 h 609120"/>
                <a:gd name="textAreaBottom" fmla="*/ 609480 h 609120"/>
              </a:gdLst>
              <a:ahLst/>
              <a:cxnLst/>
              <a:rect l="textAreaLeft" t="textAreaTop" r="textAreaRight" b="textAreaBottom"/>
              <a:pathLst>
                <a:path w="812800" h="812800">
                  <a:moveTo>
                    <a:pt x="406400" y="0"/>
                  </a:moveTo>
                  <a:cubicBezTo>
                    <a:pt x="630682" y="0"/>
                    <a:pt x="812800" y="182118"/>
                    <a:pt x="812800" y="406400"/>
                  </a:cubicBezTo>
                  <a:cubicBezTo>
                    <a:pt x="812800" y="630682"/>
                    <a:pt x="630682" y="812800"/>
                    <a:pt x="406400" y="812800"/>
                  </a:cubicBezTo>
                  <a:cubicBezTo>
                    <a:pt x="182118" y="812800"/>
                    <a:pt x="0" y="630682"/>
                    <a:pt x="0" y="406400"/>
                  </a:cubicBezTo>
                  <a:cubicBezTo>
                    <a:pt x="0" y="182118"/>
                    <a:pt x="182118" y="0"/>
                    <a:pt x="406400" y="0"/>
                  </a:cubicBezTo>
                  <a:close/>
                </a:path>
              </a:pathLst>
            </a:custGeom>
            <a:solidFill>
              <a:srgbClr val="122620">
                <a:alpha val="9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IN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867" name="Freeform 70"/>
          <p:cNvSpPr/>
          <p:nvPr/>
        </p:nvSpPr>
        <p:spPr>
          <a:xfrm>
            <a:off x="9739440" y="7029360"/>
            <a:ext cx="342720" cy="342720"/>
          </a:xfrm>
          <a:custGeom>
            <a:avLst/>
            <a:gdLst>
              <a:gd name="textAreaLeft" fmla="*/ 0 w 342720"/>
              <a:gd name="textAreaRight" fmla="*/ 343080 w 342720"/>
              <a:gd name="textAreaTop" fmla="*/ 0 h 342720"/>
              <a:gd name="textAreaBottom" fmla="*/ 343080 h 342720"/>
            </a:gdLst>
            <a:ahLst/>
            <a:cxnLst/>
            <a:rect l="textAreaLeft" t="textAreaTop" r="textAreaRight" b="textAreaBottom"/>
            <a:pathLst>
              <a:path w="342900" h="342900">
                <a:moveTo>
                  <a:pt x="0" y="0"/>
                </a:moveTo>
                <a:lnTo>
                  <a:pt x="342900" y="0"/>
                </a:lnTo>
                <a:lnTo>
                  <a:pt x="342900" y="342900"/>
                </a:lnTo>
                <a:lnTo>
                  <a:pt x="0" y="3429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IN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pSp>
        <p:nvGrpSpPr>
          <p:cNvPr id="868" name="Group 71"/>
          <p:cNvGrpSpPr/>
          <p:nvPr/>
        </p:nvGrpSpPr>
        <p:grpSpPr>
          <a:xfrm>
            <a:off x="10439280" y="6900840"/>
            <a:ext cx="3828600" cy="528480"/>
            <a:chOff x="10439280" y="6900840"/>
            <a:chExt cx="3828600" cy="528480"/>
          </a:xfrm>
        </p:grpSpPr>
        <p:sp>
          <p:nvSpPr>
            <p:cNvPr id="869" name="Freeform 72"/>
            <p:cNvSpPr/>
            <p:nvPr/>
          </p:nvSpPr>
          <p:spPr>
            <a:xfrm>
              <a:off x="10439280" y="6972480"/>
              <a:ext cx="3828600" cy="456840"/>
            </a:xfrm>
            <a:custGeom>
              <a:avLst/>
              <a:gdLst>
                <a:gd name="textAreaLeft" fmla="*/ 0 w 3828600"/>
                <a:gd name="textAreaRight" fmla="*/ 3828960 w 3828600"/>
                <a:gd name="textAreaTop" fmla="*/ 0 h 456840"/>
                <a:gd name="textAreaBottom" fmla="*/ 457200 h 456840"/>
              </a:gdLst>
              <a:ahLst/>
              <a:cxnLst/>
              <a:rect l="textAreaLeft" t="textAreaTop" r="textAreaRight" b="textAreaBottom"/>
              <a:pathLst>
                <a:path w="5105400" h="609600">
                  <a:moveTo>
                    <a:pt x="0" y="0"/>
                  </a:moveTo>
                  <a:lnTo>
                    <a:pt x="5105400" y="0"/>
                  </a:lnTo>
                  <a:lnTo>
                    <a:pt x="5105400" y="609600"/>
                  </a:lnTo>
                  <a:lnTo>
                    <a:pt x="0" y="609600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IN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70" name="TextBox 73"/>
            <p:cNvSpPr/>
            <p:nvPr/>
          </p:nvSpPr>
          <p:spPr>
            <a:xfrm>
              <a:off x="10439280" y="6900840"/>
              <a:ext cx="3828600" cy="5281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ctr">
              <a:noAutofit/>
            </a:bodyPr>
            <a:p>
              <a:pPr defTabSz="914400">
                <a:lnSpc>
                  <a:spcPts val="3745"/>
                </a:lnSpc>
              </a:pPr>
              <a:r>
                <a:rPr b="0" lang="en-US" sz="2400" strike="noStrike" u="none">
                  <a:solidFill>
                    <a:srgbClr val="403833"/>
                  </a:solidFill>
                  <a:effectLst/>
                  <a:uFillTx/>
                  <a:latin typeface="Arimo"/>
                  <a:ea typeface="Arimo"/>
                </a:rPr>
                <a:t>Performance Optimization</a:t>
              </a:r>
              <a:endParaRPr b="0" lang="en-IN" sz="2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871" name="Group 74"/>
          <p:cNvGrpSpPr/>
          <p:nvPr/>
        </p:nvGrpSpPr>
        <p:grpSpPr>
          <a:xfrm>
            <a:off x="380880" y="7886880"/>
            <a:ext cx="8457840" cy="914040"/>
            <a:chOff x="380880" y="7886880"/>
            <a:chExt cx="8457840" cy="914040"/>
          </a:xfrm>
        </p:grpSpPr>
        <p:sp>
          <p:nvSpPr>
            <p:cNvPr id="872" name="Freeform 75"/>
            <p:cNvSpPr/>
            <p:nvPr/>
          </p:nvSpPr>
          <p:spPr>
            <a:xfrm>
              <a:off x="380880" y="7886880"/>
              <a:ext cx="8457840" cy="914040"/>
            </a:xfrm>
            <a:custGeom>
              <a:avLst/>
              <a:gdLst>
                <a:gd name="textAreaLeft" fmla="*/ 0 w 8457840"/>
                <a:gd name="textAreaRight" fmla="*/ 8458200 w 8457840"/>
                <a:gd name="textAreaTop" fmla="*/ 0 h 914040"/>
                <a:gd name="textAreaBottom" fmla="*/ 914400 h 914040"/>
              </a:gdLst>
              <a:ahLst/>
              <a:cxnLst/>
              <a:rect l="textAreaLeft" t="textAreaTop" r="textAreaRight" b="textAreaBottom"/>
              <a:pathLst>
                <a:path w="11277600" h="1219200">
                  <a:moveTo>
                    <a:pt x="203200" y="0"/>
                  </a:moveTo>
                  <a:lnTo>
                    <a:pt x="11074400" y="0"/>
                  </a:lnTo>
                  <a:cubicBezTo>
                    <a:pt x="11186668" y="0"/>
                    <a:pt x="11277600" y="90932"/>
                    <a:pt x="11277600" y="203200"/>
                  </a:cubicBezTo>
                  <a:lnTo>
                    <a:pt x="11277600" y="1016000"/>
                  </a:lnTo>
                  <a:cubicBezTo>
                    <a:pt x="11277600" y="1128268"/>
                    <a:pt x="11186668" y="1219200"/>
                    <a:pt x="11074400" y="1219200"/>
                  </a:cubicBezTo>
                  <a:lnTo>
                    <a:pt x="203200" y="1219200"/>
                  </a:lnTo>
                  <a:cubicBezTo>
                    <a:pt x="90932" y="1219200"/>
                    <a:pt x="0" y="1128268"/>
                    <a:pt x="0" y="1016000"/>
                  </a:cubicBezTo>
                  <a:lnTo>
                    <a:pt x="0" y="203200"/>
                  </a:lnTo>
                  <a:cubicBezTo>
                    <a:pt x="0" y="91059"/>
                    <a:pt x="91059" y="0"/>
                    <a:pt x="203200" y="0"/>
                  </a:cubicBezTo>
                  <a:close/>
                </a:path>
              </a:pathLst>
            </a:custGeom>
            <a:solidFill>
              <a:srgbClr val="122620">
                <a:alpha val="1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IN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873" name="Group 76"/>
          <p:cNvGrpSpPr/>
          <p:nvPr/>
        </p:nvGrpSpPr>
        <p:grpSpPr>
          <a:xfrm>
            <a:off x="533520" y="8039160"/>
            <a:ext cx="609120" cy="609120"/>
            <a:chOff x="533520" y="8039160"/>
            <a:chExt cx="609120" cy="609120"/>
          </a:xfrm>
        </p:grpSpPr>
        <p:sp>
          <p:nvSpPr>
            <p:cNvPr id="874" name="Freeform 77"/>
            <p:cNvSpPr/>
            <p:nvPr/>
          </p:nvSpPr>
          <p:spPr>
            <a:xfrm>
              <a:off x="533520" y="8039160"/>
              <a:ext cx="609120" cy="609120"/>
            </a:xfrm>
            <a:custGeom>
              <a:avLst/>
              <a:gdLst>
                <a:gd name="textAreaLeft" fmla="*/ 0 w 609120"/>
                <a:gd name="textAreaRight" fmla="*/ 609480 w 609120"/>
                <a:gd name="textAreaTop" fmla="*/ 0 h 609120"/>
                <a:gd name="textAreaBottom" fmla="*/ 609480 h 609120"/>
              </a:gdLst>
              <a:ahLst/>
              <a:cxnLst/>
              <a:rect l="textAreaLeft" t="textAreaTop" r="textAreaRight" b="textAreaBottom"/>
              <a:pathLst>
                <a:path w="812800" h="812800">
                  <a:moveTo>
                    <a:pt x="406400" y="0"/>
                  </a:moveTo>
                  <a:cubicBezTo>
                    <a:pt x="630682" y="0"/>
                    <a:pt x="812800" y="182118"/>
                    <a:pt x="812800" y="406400"/>
                  </a:cubicBezTo>
                  <a:cubicBezTo>
                    <a:pt x="812800" y="630682"/>
                    <a:pt x="630682" y="812800"/>
                    <a:pt x="406400" y="812800"/>
                  </a:cubicBezTo>
                  <a:cubicBezTo>
                    <a:pt x="182118" y="812800"/>
                    <a:pt x="0" y="630682"/>
                    <a:pt x="0" y="406400"/>
                  </a:cubicBezTo>
                  <a:cubicBezTo>
                    <a:pt x="0" y="182118"/>
                    <a:pt x="182118" y="0"/>
                    <a:pt x="406400" y="0"/>
                  </a:cubicBezTo>
                  <a:close/>
                </a:path>
              </a:pathLst>
            </a:custGeom>
            <a:solidFill>
              <a:srgbClr val="122620">
                <a:alpha val="4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IN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875" name="Freeform 78"/>
          <p:cNvSpPr/>
          <p:nvPr/>
        </p:nvSpPr>
        <p:spPr>
          <a:xfrm>
            <a:off x="671400" y="8172360"/>
            <a:ext cx="342720" cy="342720"/>
          </a:xfrm>
          <a:custGeom>
            <a:avLst/>
            <a:gdLst>
              <a:gd name="textAreaLeft" fmla="*/ 0 w 342720"/>
              <a:gd name="textAreaRight" fmla="*/ 343080 w 342720"/>
              <a:gd name="textAreaTop" fmla="*/ 0 h 342720"/>
              <a:gd name="textAreaBottom" fmla="*/ 343080 h 342720"/>
            </a:gdLst>
            <a:ahLst/>
            <a:cxnLst/>
            <a:rect l="textAreaLeft" t="textAreaTop" r="textAreaRight" b="textAreaBottom"/>
            <a:pathLst>
              <a:path w="342900" h="342900">
                <a:moveTo>
                  <a:pt x="0" y="0"/>
                </a:moveTo>
                <a:lnTo>
                  <a:pt x="342900" y="0"/>
                </a:lnTo>
                <a:lnTo>
                  <a:pt x="342900" y="342900"/>
                </a:lnTo>
                <a:lnTo>
                  <a:pt x="0" y="3429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IN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pSp>
        <p:nvGrpSpPr>
          <p:cNvPr id="876" name="Group 79"/>
          <p:cNvGrpSpPr/>
          <p:nvPr/>
        </p:nvGrpSpPr>
        <p:grpSpPr>
          <a:xfrm>
            <a:off x="1371600" y="8043840"/>
            <a:ext cx="3409560" cy="528480"/>
            <a:chOff x="1371600" y="8043840"/>
            <a:chExt cx="3409560" cy="528480"/>
          </a:xfrm>
        </p:grpSpPr>
        <p:sp>
          <p:nvSpPr>
            <p:cNvPr id="877" name="Freeform 80"/>
            <p:cNvSpPr/>
            <p:nvPr/>
          </p:nvSpPr>
          <p:spPr>
            <a:xfrm>
              <a:off x="1371600" y="8115480"/>
              <a:ext cx="3409560" cy="456840"/>
            </a:xfrm>
            <a:custGeom>
              <a:avLst/>
              <a:gdLst>
                <a:gd name="textAreaLeft" fmla="*/ 0 w 3409560"/>
                <a:gd name="textAreaRight" fmla="*/ 3409920 w 3409560"/>
                <a:gd name="textAreaTop" fmla="*/ 0 h 456840"/>
                <a:gd name="textAreaBottom" fmla="*/ 457200 h 456840"/>
              </a:gdLst>
              <a:ahLst/>
              <a:cxnLst/>
              <a:rect l="textAreaLeft" t="textAreaTop" r="textAreaRight" b="textAreaBottom"/>
              <a:pathLst>
                <a:path w="4546600" h="609600">
                  <a:moveTo>
                    <a:pt x="0" y="0"/>
                  </a:moveTo>
                  <a:lnTo>
                    <a:pt x="4546600" y="0"/>
                  </a:lnTo>
                  <a:lnTo>
                    <a:pt x="4546600" y="609600"/>
                  </a:lnTo>
                  <a:lnTo>
                    <a:pt x="0" y="609600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IN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78" name="TextBox 81"/>
            <p:cNvSpPr/>
            <p:nvPr/>
          </p:nvSpPr>
          <p:spPr>
            <a:xfrm>
              <a:off x="1371600" y="8043840"/>
              <a:ext cx="3409560" cy="5281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ctr">
              <a:noAutofit/>
            </a:bodyPr>
            <a:p>
              <a:pPr defTabSz="914400">
                <a:lnSpc>
                  <a:spcPts val="3745"/>
                </a:lnSpc>
              </a:pPr>
              <a:r>
                <a:rPr b="0" lang="en-US" sz="2400" strike="noStrike" u="none">
                  <a:solidFill>
                    <a:srgbClr val="403833"/>
                  </a:solidFill>
                  <a:effectLst/>
                  <a:uFillTx/>
                  <a:latin typeface="Arimo"/>
                  <a:ea typeface="Arimo"/>
                </a:rPr>
                <a:t>Multi-Model Integration</a:t>
              </a:r>
              <a:endParaRPr b="0" lang="en-IN" sz="2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879" name="Group 82"/>
          <p:cNvGrpSpPr/>
          <p:nvPr/>
        </p:nvGrpSpPr>
        <p:grpSpPr>
          <a:xfrm>
            <a:off x="9448920" y="7886880"/>
            <a:ext cx="8457840" cy="914040"/>
            <a:chOff x="9448920" y="7886880"/>
            <a:chExt cx="8457840" cy="914040"/>
          </a:xfrm>
        </p:grpSpPr>
        <p:sp>
          <p:nvSpPr>
            <p:cNvPr id="880" name="Freeform 83"/>
            <p:cNvSpPr/>
            <p:nvPr/>
          </p:nvSpPr>
          <p:spPr>
            <a:xfrm>
              <a:off x="9448920" y="7886880"/>
              <a:ext cx="8457840" cy="914040"/>
            </a:xfrm>
            <a:custGeom>
              <a:avLst/>
              <a:gdLst>
                <a:gd name="textAreaLeft" fmla="*/ 0 w 8457840"/>
                <a:gd name="textAreaRight" fmla="*/ 8458200 w 8457840"/>
                <a:gd name="textAreaTop" fmla="*/ 0 h 914040"/>
                <a:gd name="textAreaBottom" fmla="*/ 914400 h 914040"/>
              </a:gdLst>
              <a:ahLst/>
              <a:cxnLst/>
              <a:rect l="textAreaLeft" t="textAreaTop" r="textAreaRight" b="textAreaBottom"/>
              <a:pathLst>
                <a:path w="11277600" h="1219200">
                  <a:moveTo>
                    <a:pt x="203200" y="0"/>
                  </a:moveTo>
                  <a:lnTo>
                    <a:pt x="11074400" y="0"/>
                  </a:lnTo>
                  <a:cubicBezTo>
                    <a:pt x="11186668" y="0"/>
                    <a:pt x="11277600" y="90932"/>
                    <a:pt x="11277600" y="203200"/>
                  </a:cubicBezTo>
                  <a:lnTo>
                    <a:pt x="11277600" y="1016000"/>
                  </a:lnTo>
                  <a:cubicBezTo>
                    <a:pt x="11277600" y="1128268"/>
                    <a:pt x="11186668" y="1219200"/>
                    <a:pt x="11074400" y="1219200"/>
                  </a:cubicBezTo>
                  <a:lnTo>
                    <a:pt x="203200" y="1219200"/>
                  </a:lnTo>
                  <a:cubicBezTo>
                    <a:pt x="90932" y="1219200"/>
                    <a:pt x="0" y="1128268"/>
                    <a:pt x="0" y="1016000"/>
                  </a:cubicBezTo>
                  <a:lnTo>
                    <a:pt x="0" y="203200"/>
                  </a:lnTo>
                  <a:cubicBezTo>
                    <a:pt x="0" y="91059"/>
                    <a:pt x="91059" y="0"/>
                    <a:pt x="203200" y="0"/>
                  </a:cubicBezTo>
                  <a:close/>
                </a:path>
              </a:pathLst>
            </a:custGeom>
            <a:solidFill>
              <a:srgbClr val="122620">
                <a:alpha val="1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IN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881" name="Group 84"/>
          <p:cNvGrpSpPr/>
          <p:nvPr/>
        </p:nvGrpSpPr>
        <p:grpSpPr>
          <a:xfrm>
            <a:off x="9601200" y="8039160"/>
            <a:ext cx="609120" cy="609120"/>
            <a:chOff x="9601200" y="8039160"/>
            <a:chExt cx="609120" cy="609120"/>
          </a:xfrm>
        </p:grpSpPr>
        <p:sp>
          <p:nvSpPr>
            <p:cNvPr id="882" name="Freeform 85"/>
            <p:cNvSpPr/>
            <p:nvPr/>
          </p:nvSpPr>
          <p:spPr>
            <a:xfrm>
              <a:off x="9601200" y="8039160"/>
              <a:ext cx="609120" cy="609120"/>
            </a:xfrm>
            <a:custGeom>
              <a:avLst/>
              <a:gdLst>
                <a:gd name="textAreaLeft" fmla="*/ 0 w 609120"/>
                <a:gd name="textAreaRight" fmla="*/ 609480 w 609120"/>
                <a:gd name="textAreaTop" fmla="*/ 0 h 609120"/>
                <a:gd name="textAreaBottom" fmla="*/ 609480 h 609120"/>
              </a:gdLst>
              <a:ahLst/>
              <a:cxnLst/>
              <a:rect l="textAreaLeft" t="textAreaTop" r="textAreaRight" b="textAreaBottom"/>
              <a:pathLst>
                <a:path w="812800" h="812800">
                  <a:moveTo>
                    <a:pt x="406400" y="0"/>
                  </a:moveTo>
                  <a:cubicBezTo>
                    <a:pt x="630682" y="0"/>
                    <a:pt x="812800" y="182118"/>
                    <a:pt x="812800" y="406400"/>
                  </a:cubicBezTo>
                  <a:cubicBezTo>
                    <a:pt x="812800" y="630682"/>
                    <a:pt x="630682" y="812800"/>
                    <a:pt x="406400" y="812800"/>
                  </a:cubicBezTo>
                  <a:cubicBezTo>
                    <a:pt x="182118" y="812800"/>
                    <a:pt x="0" y="630682"/>
                    <a:pt x="0" y="406400"/>
                  </a:cubicBezTo>
                  <a:cubicBezTo>
                    <a:pt x="0" y="182118"/>
                    <a:pt x="182118" y="0"/>
                    <a:pt x="406400" y="0"/>
                  </a:cubicBezTo>
                  <a:close/>
                </a:path>
              </a:pathLst>
            </a:custGeom>
            <a:solidFill>
              <a:srgbClr val="122620">
                <a:alpha val="4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IN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883" name="Freeform 86"/>
          <p:cNvSpPr/>
          <p:nvPr/>
        </p:nvSpPr>
        <p:spPr>
          <a:xfrm>
            <a:off x="9739440" y="8172360"/>
            <a:ext cx="342720" cy="342720"/>
          </a:xfrm>
          <a:custGeom>
            <a:avLst/>
            <a:gdLst>
              <a:gd name="textAreaLeft" fmla="*/ 0 w 342720"/>
              <a:gd name="textAreaRight" fmla="*/ 343080 w 342720"/>
              <a:gd name="textAreaTop" fmla="*/ 0 h 342720"/>
              <a:gd name="textAreaBottom" fmla="*/ 343080 h 342720"/>
            </a:gdLst>
            <a:ahLst/>
            <a:cxnLst/>
            <a:rect l="textAreaLeft" t="textAreaTop" r="textAreaRight" b="textAreaBottom"/>
            <a:pathLst>
              <a:path w="342900" h="342900">
                <a:moveTo>
                  <a:pt x="0" y="0"/>
                </a:moveTo>
                <a:lnTo>
                  <a:pt x="342900" y="0"/>
                </a:lnTo>
                <a:lnTo>
                  <a:pt x="342900" y="342900"/>
                </a:lnTo>
                <a:lnTo>
                  <a:pt x="0" y="3429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IN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pSp>
        <p:nvGrpSpPr>
          <p:cNvPr id="884" name="Group 87"/>
          <p:cNvGrpSpPr/>
          <p:nvPr/>
        </p:nvGrpSpPr>
        <p:grpSpPr>
          <a:xfrm>
            <a:off x="10439280" y="8043840"/>
            <a:ext cx="4552560" cy="528480"/>
            <a:chOff x="10439280" y="8043840"/>
            <a:chExt cx="4552560" cy="528480"/>
          </a:xfrm>
        </p:grpSpPr>
        <p:sp>
          <p:nvSpPr>
            <p:cNvPr id="885" name="Freeform 88"/>
            <p:cNvSpPr/>
            <p:nvPr/>
          </p:nvSpPr>
          <p:spPr>
            <a:xfrm>
              <a:off x="10439280" y="8115480"/>
              <a:ext cx="4552560" cy="456840"/>
            </a:xfrm>
            <a:custGeom>
              <a:avLst/>
              <a:gdLst>
                <a:gd name="textAreaLeft" fmla="*/ 0 w 4552560"/>
                <a:gd name="textAreaRight" fmla="*/ 4552920 w 4552560"/>
                <a:gd name="textAreaTop" fmla="*/ 0 h 456840"/>
                <a:gd name="textAreaBottom" fmla="*/ 457200 h 456840"/>
              </a:gdLst>
              <a:ahLst/>
              <a:cxnLst/>
              <a:rect l="textAreaLeft" t="textAreaTop" r="textAreaRight" b="textAreaBottom"/>
              <a:pathLst>
                <a:path w="6070600" h="609600">
                  <a:moveTo>
                    <a:pt x="0" y="0"/>
                  </a:moveTo>
                  <a:lnTo>
                    <a:pt x="6070600" y="0"/>
                  </a:lnTo>
                  <a:lnTo>
                    <a:pt x="6070600" y="609600"/>
                  </a:lnTo>
                  <a:lnTo>
                    <a:pt x="0" y="609600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IN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86" name="TextBox 89"/>
            <p:cNvSpPr/>
            <p:nvPr/>
          </p:nvSpPr>
          <p:spPr>
            <a:xfrm>
              <a:off x="10439280" y="8043840"/>
              <a:ext cx="4552560" cy="5281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ctr">
              <a:noAutofit/>
            </a:bodyPr>
            <a:p>
              <a:pPr defTabSz="914400">
                <a:lnSpc>
                  <a:spcPts val="3745"/>
                </a:lnSpc>
              </a:pPr>
              <a:r>
                <a:rPr b="0" lang="en-US" sz="2400" strike="noStrike" u="none">
                  <a:solidFill>
                    <a:srgbClr val="403833"/>
                  </a:solidFill>
                  <a:effectLst/>
                  <a:uFillTx/>
                  <a:latin typeface="Arimo"/>
                  <a:ea typeface="Arimo"/>
                </a:rPr>
                <a:t>100% Accuracy (0% FAR/FRR)</a:t>
              </a:r>
              <a:endParaRPr b="0" lang="en-IN" sz="2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887" name="Group 90"/>
          <p:cNvGrpSpPr/>
          <p:nvPr/>
        </p:nvGrpSpPr>
        <p:grpSpPr>
          <a:xfrm>
            <a:off x="16831440" y="285840"/>
            <a:ext cx="1052280" cy="288360"/>
            <a:chOff x="16831440" y="285840"/>
            <a:chExt cx="1052280" cy="288360"/>
          </a:xfrm>
        </p:grpSpPr>
        <p:grpSp>
          <p:nvGrpSpPr>
            <p:cNvPr id="888" name="Group 91"/>
            <p:cNvGrpSpPr/>
            <p:nvPr/>
          </p:nvGrpSpPr>
          <p:grpSpPr>
            <a:xfrm>
              <a:off x="16831440" y="285840"/>
              <a:ext cx="288000" cy="288360"/>
              <a:chOff x="16831440" y="285840"/>
              <a:chExt cx="288000" cy="288360"/>
            </a:xfrm>
          </p:grpSpPr>
          <p:sp>
            <p:nvSpPr>
              <p:cNvPr id="889" name="Freeform 92"/>
              <p:cNvSpPr/>
              <p:nvPr/>
            </p:nvSpPr>
            <p:spPr>
              <a:xfrm>
                <a:off x="16859880" y="314280"/>
                <a:ext cx="230760" cy="231120"/>
              </a:xfrm>
              <a:custGeom>
                <a:avLst/>
                <a:gdLst>
                  <a:gd name="textAreaLeft" fmla="*/ 0 w 230760"/>
                  <a:gd name="textAreaRight" fmla="*/ 231120 w 230760"/>
                  <a:gd name="textAreaTop" fmla="*/ 0 h 231120"/>
                  <a:gd name="textAreaBottom" fmla="*/ 231480 h 231120"/>
                </a:gdLst>
                <a:ahLst/>
                <a:cxnLst/>
                <a:rect l="textAreaLeft" t="textAreaTop" r="textAreaRight" b="textAreaBottom"/>
                <a:pathLst>
                  <a:path w="308102" h="308610">
                    <a:moveTo>
                      <a:pt x="0" y="154305"/>
                    </a:moveTo>
                    <a:cubicBezTo>
                      <a:pt x="0" y="69088"/>
                      <a:pt x="68961" y="0"/>
                      <a:pt x="154051" y="0"/>
                    </a:cubicBezTo>
                    <a:cubicBezTo>
                      <a:pt x="239141" y="0"/>
                      <a:pt x="308102" y="69088"/>
                      <a:pt x="308102" y="154305"/>
                    </a:cubicBezTo>
                    <a:cubicBezTo>
                      <a:pt x="308102" y="239522"/>
                      <a:pt x="239141" y="308610"/>
                      <a:pt x="154051" y="308610"/>
                    </a:cubicBezTo>
                    <a:cubicBezTo>
                      <a:pt x="68961" y="308610"/>
                      <a:pt x="0" y="239522"/>
                      <a:pt x="0" y="154305"/>
                    </a:cubicBezTo>
                    <a:close/>
                  </a:path>
                </a:pathLst>
              </a:custGeom>
              <a:solidFill>
                <a:srgbClr val="dae3f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IN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890" name="Freeform 93"/>
              <p:cNvSpPr/>
              <p:nvPr/>
            </p:nvSpPr>
            <p:spPr>
              <a:xfrm>
                <a:off x="16831440" y="285840"/>
                <a:ext cx="288000" cy="288360"/>
              </a:xfrm>
              <a:custGeom>
                <a:avLst/>
                <a:gdLst>
                  <a:gd name="textAreaLeft" fmla="*/ 0 w 288000"/>
                  <a:gd name="textAreaRight" fmla="*/ 288360 w 288000"/>
                  <a:gd name="textAreaTop" fmla="*/ 0 h 288360"/>
                  <a:gd name="textAreaBottom" fmla="*/ 288720 h 288360"/>
                </a:gdLst>
                <a:ahLst/>
                <a:cxnLst/>
                <a:rect l="textAreaLeft" t="textAreaTop" r="textAreaRight" b="textAreaBottom"/>
                <a:pathLst>
                  <a:path w="384302" h="384810">
                    <a:moveTo>
                      <a:pt x="0" y="192405"/>
                    </a:moveTo>
                    <a:cubicBezTo>
                      <a:pt x="0" y="86233"/>
                      <a:pt x="85979" y="0"/>
                      <a:pt x="192151" y="0"/>
                    </a:cubicBezTo>
                    <a:lnTo>
                      <a:pt x="192151" y="38100"/>
                    </a:lnTo>
                    <a:lnTo>
                      <a:pt x="192151" y="0"/>
                    </a:lnTo>
                    <a:cubicBezTo>
                      <a:pt x="298323" y="0"/>
                      <a:pt x="384302" y="86233"/>
                      <a:pt x="384302" y="192405"/>
                    </a:cubicBezTo>
                    <a:cubicBezTo>
                      <a:pt x="384302" y="298577"/>
                      <a:pt x="298323" y="384810"/>
                      <a:pt x="192151" y="384810"/>
                    </a:cubicBezTo>
                    <a:lnTo>
                      <a:pt x="192151" y="346710"/>
                    </a:lnTo>
                    <a:lnTo>
                      <a:pt x="192151" y="384810"/>
                    </a:lnTo>
                    <a:cubicBezTo>
                      <a:pt x="85979" y="384810"/>
                      <a:pt x="0" y="298577"/>
                      <a:pt x="0" y="192405"/>
                    </a:cubicBezTo>
                    <a:lnTo>
                      <a:pt x="38100" y="192405"/>
                    </a:lnTo>
                    <a:lnTo>
                      <a:pt x="69850" y="213487"/>
                    </a:lnTo>
                    <a:cubicBezTo>
                      <a:pt x="60579" y="227457"/>
                      <a:pt x="43180" y="233680"/>
                      <a:pt x="27051" y="228854"/>
                    </a:cubicBezTo>
                    <a:cubicBezTo>
                      <a:pt x="10922" y="224028"/>
                      <a:pt x="0" y="209169"/>
                      <a:pt x="0" y="192405"/>
                    </a:cubicBezTo>
                    <a:moveTo>
                      <a:pt x="76200" y="192405"/>
                    </a:moveTo>
                    <a:lnTo>
                      <a:pt x="38100" y="192405"/>
                    </a:lnTo>
                    <a:lnTo>
                      <a:pt x="6350" y="171323"/>
                    </a:lnTo>
                    <a:cubicBezTo>
                      <a:pt x="15621" y="157353"/>
                      <a:pt x="33020" y="151130"/>
                      <a:pt x="49149" y="155956"/>
                    </a:cubicBezTo>
                    <a:cubicBezTo>
                      <a:pt x="65278" y="160782"/>
                      <a:pt x="76200" y="175641"/>
                      <a:pt x="76200" y="192405"/>
                    </a:cubicBezTo>
                    <a:cubicBezTo>
                      <a:pt x="76200" y="256667"/>
                      <a:pt x="128143" y="308610"/>
                      <a:pt x="192151" y="308610"/>
                    </a:cubicBezTo>
                    <a:cubicBezTo>
                      <a:pt x="256159" y="308610"/>
                      <a:pt x="308102" y="256667"/>
                      <a:pt x="308102" y="192405"/>
                    </a:cubicBezTo>
                    <a:lnTo>
                      <a:pt x="346202" y="192405"/>
                    </a:lnTo>
                    <a:lnTo>
                      <a:pt x="308102" y="192405"/>
                    </a:lnTo>
                    <a:cubicBezTo>
                      <a:pt x="308102" y="128143"/>
                      <a:pt x="256159" y="76200"/>
                      <a:pt x="192151" y="76200"/>
                    </a:cubicBezTo>
                    <a:lnTo>
                      <a:pt x="192151" y="38100"/>
                    </a:lnTo>
                    <a:lnTo>
                      <a:pt x="192151" y="76200"/>
                    </a:lnTo>
                    <a:cubicBezTo>
                      <a:pt x="128143" y="76200"/>
                      <a:pt x="76200" y="128143"/>
                      <a:pt x="76200" y="192405"/>
                    </a:cubicBezTo>
                    <a:close/>
                  </a:path>
                </a:pathLst>
              </a:custGeom>
              <a:solidFill>
                <a:srgbClr val="3c2b2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IN" sz="18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</p:grpSp>
        <p:grpSp>
          <p:nvGrpSpPr>
            <p:cNvPr id="891" name="Group 94"/>
            <p:cNvGrpSpPr/>
            <p:nvPr/>
          </p:nvGrpSpPr>
          <p:grpSpPr>
            <a:xfrm>
              <a:off x="17213400" y="285840"/>
              <a:ext cx="288000" cy="288360"/>
              <a:chOff x="17213400" y="285840"/>
              <a:chExt cx="288000" cy="288360"/>
            </a:xfrm>
          </p:grpSpPr>
          <p:sp>
            <p:nvSpPr>
              <p:cNvPr id="892" name="Freeform 95"/>
              <p:cNvSpPr/>
              <p:nvPr/>
            </p:nvSpPr>
            <p:spPr>
              <a:xfrm>
                <a:off x="17242200" y="314280"/>
                <a:ext cx="230760" cy="231120"/>
              </a:xfrm>
              <a:custGeom>
                <a:avLst/>
                <a:gdLst>
                  <a:gd name="textAreaLeft" fmla="*/ 0 w 230760"/>
                  <a:gd name="textAreaRight" fmla="*/ 231120 w 230760"/>
                  <a:gd name="textAreaTop" fmla="*/ 0 h 231120"/>
                  <a:gd name="textAreaBottom" fmla="*/ 231480 h 231120"/>
                </a:gdLst>
                <a:ahLst/>
                <a:cxnLst/>
                <a:rect l="textAreaLeft" t="textAreaTop" r="textAreaRight" b="textAreaBottom"/>
                <a:pathLst>
                  <a:path w="308102" h="308610">
                    <a:moveTo>
                      <a:pt x="0" y="154305"/>
                    </a:moveTo>
                    <a:cubicBezTo>
                      <a:pt x="0" y="69088"/>
                      <a:pt x="68961" y="0"/>
                      <a:pt x="154051" y="0"/>
                    </a:cubicBezTo>
                    <a:cubicBezTo>
                      <a:pt x="239141" y="0"/>
                      <a:pt x="308102" y="69088"/>
                      <a:pt x="308102" y="154305"/>
                    </a:cubicBezTo>
                    <a:cubicBezTo>
                      <a:pt x="308102" y="239522"/>
                      <a:pt x="239141" y="308610"/>
                      <a:pt x="154051" y="308610"/>
                    </a:cubicBezTo>
                    <a:cubicBezTo>
                      <a:pt x="68961" y="308610"/>
                      <a:pt x="0" y="239522"/>
                      <a:pt x="0" y="154305"/>
                    </a:cubicBezTo>
                    <a:close/>
                  </a:path>
                </a:pathLst>
              </a:custGeom>
              <a:solidFill>
                <a:srgbClr val="dae3f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IN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893" name="Freeform 96"/>
              <p:cNvSpPr/>
              <p:nvPr/>
            </p:nvSpPr>
            <p:spPr>
              <a:xfrm>
                <a:off x="17213400" y="285840"/>
                <a:ext cx="288000" cy="288360"/>
              </a:xfrm>
              <a:custGeom>
                <a:avLst/>
                <a:gdLst>
                  <a:gd name="textAreaLeft" fmla="*/ 0 w 288000"/>
                  <a:gd name="textAreaRight" fmla="*/ 288360 w 288000"/>
                  <a:gd name="textAreaTop" fmla="*/ 0 h 288360"/>
                  <a:gd name="textAreaBottom" fmla="*/ 288720 h 288360"/>
                </a:gdLst>
                <a:ahLst/>
                <a:cxnLst/>
                <a:rect l="textAreaLeft" t="textAreaTop" r="textAreaRight" b="textAreaBottom"/>
                <a:pathLst>
                  <a:path w="384302" h="384810">
                    <a:moveTo>
                      <a:pt x="0" y="192405"/>
                    </a:moveTo>
                    <a:cubicBezTo>
                      <a:pt x="0" y="86233"/>
                      <a:pt x="85979" y="0"/>
                      <a:pt x="192151" y="0"/>
                    </a:cubicBezTo>
                    <a:lnTo>
                      <a:pt x="192151" y="38100"/>
                    </a:lnTo>
                    <a:lnTo>
                      <a:pt x="192151" y="0"/>
                    </a:lnTo>
                    <a:cubicBezTo>
                      <a:pt x="298323" y="0"/>
                      <a:pt x="384302" y="86233"/>
                      <a:pt x="384302" y="192405"/>
                    </a:cubicBezTo>
                    <a:cubicBezTo>
                      <a:pt x="384302" y="298577"/>
                      <a:pt x="298323" y="384810"/>
                      <a:pt x="192151" y="384810"/>
                    </a:cubicBezTo>
                    <a:lnTo>
                      <a:pt x="192151" y="346710"/>
                    </a:lnTo>
                    <a:lnTo>
                      <a:pt x="192151" y="384810"/>
                    </a:lnTo>
                    <a:cubicBezTo>
                      <a:pt x="85979" y="384810"/>
                      <a:pt x="0" y="298577"/>
                      <a:pt x="0" y="192405"/>
                    </a:cubicBezTo>
                    <a:lnTo>
                      <a:pt x="38100" y="192405"/>
                    </a:lnTo>
                    <a:lnTo>
                      <a:pt x="69850" y="213487"/>
                    </a:lnTo>
                    <a:cubicBezTo>
                      <a:pt x="60579" y="227457"/>
                      <a:pt x="43180" y="233680"/>
                      <a:pt x="27051" y="228854"/>
                    </a:cubicBezTo>
                    <a:cubicBezTo>
                      <a:pt x="10922" y="224028"/>
                      <a:pt x="0" y="209169"/>
                      <a:pt x="0" y="192405"/>
                    </a:cubicBezTo>
                    <a:moveTo>
                      <a:pt x="76200" y="192405"/>
                    </a:moveTo>
                    <a:lnTo>
                      <a:pt x="38100" y="192405"/>
                    </a:lnTo>
                    <a:lnTo>
                      <a:pt x="6350" y="171323"/>
                    </a:lnTo>
                    <a:cubicBezTo>
                      <a:pt x="15621" y="157353"/>
                      <a:pt x="33020" y="151130"/>
                      <a:pt x="49149" y="155956"/>
                    </a:cubicBezTo>
                    <a:cubicBezTo>
                      <a:pt x="65278" y="160782"/>
                      <a:pt x="76200" y="175641"/>
                      <a:pt x="76200" y="192405"/>
                    </a:cubicBezTo>
                    <a:cubicBezTo>
                      <a:pt x="76200" y="256667"/>
                      <a:pt x="128143" y="308610"/>
                      <a:pt x="192151" y="308610"/>
                    </a:cubicBezTo>
                    <a:cubicBezTo>
                      <a:pt x="256159" y="308610"/>
                      <a:pt x="308102" y="256667"/>
                      <a:pt x="308102" y="192405"/>
                    </a:cubicBezTo>
                    <a:lnTo>
                      <a:pt x="346202" y="192405"/>
                    </a:lnTo>
                    <a:lnTo>
                      <a:pt x="308102" y="192405"/>
                    </a:lnTo>
                    <a:cubicBezTo>
                      <a:pt x="308102" y="128143"/>
                      <a:pt x="256159" y="76200"/>
                      <a:pt x="192151" y="76200"/>
                    </a:cubicBezTo>
                    <a:lnTo>
                      <a:pt x="192151" y="38100"/>
                    </a:lnTo>
                    <a:lnTo>
                      <a:pt x="192151" y="76200"/>
                    </a:lnTo>
                    <a:cubicBezTo>
                      <a:pt x="128143" y="76200"/>
                      <a:pt x="76200" y="128143"/>
                      <a:pt x="76200" y="192405"/>
                    </a:cubicBezTo>
                    <a:close/>
                  </a:path>
                </a:pathLst>
              </a:custGeom>
              <a:solidFill>
                <a:srgbClr val="3c2b2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IN" sz="18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</p:grpSp>
        <p:grpSp>
          <p:nvGrpSpPr>
            <p:cNvPr id="894" name="Group 97"/>
            <p:cNvGrpSpPr/>
            <p:nvPr/>
          </p:nvGrpSpPr>
          <p:grpSpPr>
            <a:xfrm>
              <a:off x="17595720" y="285840"/>
              <a:ext cx="288000" cy="288360"/>
              <a:chOff x="17595720" y="285840"/>
              <a:chExt cx="288000" cy="288360"/>
            </a:xfrm>
          </p:grpSpPr>
          <p:sp>
            <p:nvSpPr>
              <p:cNvPr id="895" name="Freeform 98"/>
              <p:cNvSpPr/>
              <p:nvPr/>
            </p:nvSpPr>
            <p:spPr>
              <a:xfrm>
                <a:off x="17624160" y="314280"/>
                <a:ext cx="230760" cy="231120"/>
              </a:xfrm>
              <a:custGeom>
                <a:avLst/>
                <a:gdLst>
                  <a:gd name="textAreaLeft" fmla="*/ 0 w 230760"/>
                  <a:gd name="textAreaRight" fmla="*/ 231120 w 230760"/>
                  <a:gd name="textAreaTop" fmla="*/ 0 h 231120"/>
                  <a:gd name="textAreaBottom" fmla="*/ 231480 h 231120"/>
                </a:gdLst>
                <a:ahLst/>
                <a:cxnLst/>
                <a:rect l="textAreaLeft" t="textAreaTop" r="textAreaRight" b="textAreaBottom"/>
                <a:pathLst>
                  <a:path w="308102" h="308610">
                    <a:moveTo>
                      <a:pt x="0" y="154305"/>
                    </a:moveTo>
                    <a:cubicBezTo>
                      <a:pt x="0" y="69088"/>
                      <a:pt x="68961" y="0"/>
                      <a:pt x="154051" y="0"/>
                    </a:cubicBezTo>
                    <a:cubicBezTo>
                      <a:pt x="239141" y="0"/>
                      <a:pt x="308102" y="69088"/>
                      <a:pt x="308102" y="154305"/>
                    </a:cubicBezTo>
                    <a:cubicBezTo>
                      <a:pt x="308102" y="239522"/>
                      <a:pt x="239141" y="308610"/>
                      <a:pt x="154051" y="308610"/>
                    </a:cubicBezTo>
                    <a:cubicBezTo>
                      <a:pt x="68961" y="308610"/>
                      <a:pt x="0" y="239522"/>
                      <a:pt x="0" y="154305"/>
                    </a:cubicBezTo>
                    <a:close/>
                  </a:path>
                </a:pathLst>
              </a:custGeom>
              <a:solidFill>
                <a:srgbClr val="dae3f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IN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896" name="Freeform 99"/>
              <p:cNvSpPr/>
              <p:nvPr/>
            </p:nvSpPr>
            <p:spPr>
              <a:xfrm>
                <a:off x="17595720" y="285840"/>
                <a:ext cx="288000" cy="288360"/>
              </a:xfrm>
              <a:custGeom>
                <a:avLst/>
                <a:gdLst>
                  <a:gd name="textAreaLeft" fmla="*/ 0 w 288000"/>
                  <a:gd name="textAreaRight" fmla="*/ 288360 w 288000"/>
                  <a:gd name="textAreaTop" fmla="*/ 0 h 288360"/>
                  <a:gd name="textAreaBottom" fmla="*/ 288720 h 288360"/>
                </a:gdLst>
                <a:ahLst/>
                <a:cxnLst/>
                <a:rect l="textAreaLeft" t="textAreaTop" r="textAreaRight" b="textAreaBottom"/>
                <a:pathLst>
                  <a:path w="384302" h="384810">
                    <a:moveTo>
                      <a:pt x="0" y="192405"/>
                    </a:moveTo>
                    <a:cubicBezTo>
                      <a:pt x="0" y="86233"/>
                      <a:pt x="85979" y="0"/>
                      <a:pt x="192151" y="0"/>
                    </a:cubicBezTo>
                    <a:lnTo>
                      <a:pt x="192151" y="38100"/>
                    </a:lnTo>
                    <a:lnTo>
                      <a:pt x="192151" y="0"/>
                    </a:lnTo>
                    <a:cubicBezTo>
                      <a:pt x="298323" y="0"/>
                      <a:pt x="384302" y="86233"/>
                      <a:pt x="384302" y="192405"/>
                    </a:cubicBezTo>
                    <a:cubicBezTo>
                      <a:pt x="384302" y="298577"/>
                      <a:pt x="298323" y="384810"/>
                      <a:pt x="192151" y="384810"/>
                    </a:cubicBezTo>
                    <a:lnTo>
                      <a:pt x="192151" y="346710"/>
                    </a:lnTo>
                    <a:lnTo>
                      <a:pt x="192151" y="384810"/>
                    </a:lnTo>
                    <a:cubicBezTo>
                      <a:pt x="85979" y="384810"/>
                      <a:pt x="0" y="298577"/>
                      <a:pt x="0" y="192405"/>
                    </a:cubicBezTo>
                    <a:lnTo>
                      <a:pt x="38100" y="192405"/>
                    </a:lnTo>
                    <a:lnTo>
                      <a:pt x="69850" y="213487"/>
                    </a:lnTo>
                    <a:cubicBezTo>
                      <a:pt x="60579" y="227457"/>
                      <a:pt x="43180" y="233680"/>
                      <a:pt x="27051" y="228854"/>
                    </a:cubicBezTo>
                    <a:cubicBezTo>
                      <a:pt x="10922" y="224028"/>
                      <a:pt x="0" y="209169"/>
                      <a:pt x="0" y="192405"/>
                    </a:cubicBezTo>
                    <a:moveTo>
                      <a:pt x="76200" y="192405"/>
                    </a:moveTo>
                    <a:lnTo>
                      <a:pt x="38100" y="192405"/>
                    </a:lnTo>
                    <a:lnTo>
                      <a:pt x="6350" y="171323"/>
                    </a:lnTo>
                    <a:cubicBezTo>
                      <a:pt x="15621" y="157353"/>
                      <a:pt x="33020" y="151130"/>
                      <a:pt x="49149" y="155956"/>
                    </a:cubicBezTo>
                    <a:cubicBezTo>
                      <a:pt x="65278" y="160782"/>
                      <a:pt x="76200" y="175641"/>
                      <a:pt x="76200" y="192405"/>
                    </a:cubicBezTo>
                    <a:cubicBezTo>
                      <a:pt x="76200" y="256667"/>
                      <a:pt x="128143" y="308610"/>
                      <a:pt x="192151" y="308610"/>
                    </a:cubicBezTo>
                    <a:cubicBezTo>
                      <a:pt x="256159" y="308610"/>
                      <a:pt x="308102" y="256667"/>
                      <a:pt x="308102" y="192405"/>
                    </a:cubicBezTo>
                    <a:lnTo>
                      <a:pt x="346202" y="192405"/>
                    </a:lnTo>
                    <a:lnTo>
                      <a:pt x="308102" y="192405"/>
                    </a:lnTo>
                    <a:cubicBezTo>
                      <a:pt x="308102" y="128143"/>
                      <a:pt x="256159" y="76200"/>
                      <a:pt x="192151" y="76200"/>
                    </a:cubicBezTo>
                    <a:lnTo>
                      <a:pt x="192151" y="38100"/>
                    </a:lnTo>
                    <a:lnTo>
                      <a:pt x="192151" y="76200"/>
                    </a:lnTo>
                    <a:cubicBezTo>
                      <a:pt x="128143" y="76200"/>
                      <a:pt x="76200" y="128143"/>
                      <a:pt x="76200" y="192405"/>
                    </a:cubicBezTo>
                    <a:close/>
                  </a:path>
                </a:pathLst>
              </a:custGeom>
              <a:solidFill>
                <a:srgbClr val="3c2b2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IN" sz="18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</p:grpSp>
      </p:grpSp>
    </p:spTree>
  </p:cSld>
  <p:transition>
    <p:fade/>
  </p:transition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roup 2"/>
          <p:cNvGrpSpPr/>
          <p:nvPr/>
        </p:nvGrpSpPr>
        <p:grpSpPr>
          <a:xfrm>
            <a:off x="-46800" y="-12240"/>
            <a:ext cx="18355320" cy="10302840"/>
            <a:chOff x="-46800" y="-12240"/>
            <a:chExt cx="18355320" cy="10302840"/>
          </a:xfrm>
        </p:grpSpPr>
        <p:sp>
          <p:nvSpPr>
            <p:cNvPr id="86" name="Freeform 3"/>
            <p:cNvSpPr/>
            <p:nvPr/>
          </p:nvSpPr>
          <p:spPr>
            <a:xfrm>
              <a:off x="-46800" y="-12240"/>
              <a:ext cx="18355320" cy="10302840"/>
            </a:xfrm>
            <a:custGeom>
              <a:avLst/>
              <a:gdLst>
                <a:gd name="textAreaLeft" fmla="*/ 0 w 18355320"/>
                <a:gd name="textAreaRight" fmla="*/ 18355680 w 18355320"/>
                <a:gd name="textAreaTop" fmla="*/ 0 h 10302840"/>
                <a:gd name="textAreaBottom" fmla="*/ 10303200 h 10302840"/>
              </a:gdLst>
              <a:ahLst/>
              <a:cxnLst/>
              <a:rect l="textAreaLeft" t="textAreaTop" r="textAreaRight" b="textAreaBottom"/>
              <a:pathLst>
                <a:path w="24474170" h="13737589">
                  <a:moveTo>
                    <a:pt x="0" y="0"/>
                  </a:moveTo>
                  <a:lnTo>
                    <a:pt x="24474170" y="0"/>
                  </a:lnTo>
                  <a:lnTo>
                    <a:pt x="24474170" y="13737589"/>
                  </a:lnTo>
                  <a:lnTo>
                    <a:pt x="0" y="13737589"/>
                  </a:lnTo>
                  <a:close/>
                </a:path>
              </a:pathLst>
            </a:custGeom>
            <a:solidFill>
              <a:srgbClr val="ffde5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IN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87" name="Group 4"/>
          <p:cNvGrpSpPr/>
          <p:nvPr/>
        </p:nvGrpSpPr>
        <p:grpSpPr>
          <a:xfrm>
            <a:off x="331920" y="378720"/>
            <a:ext cx="17589600" cy="9521640"/>
            <a:chOff x="331920" y="378720"/>
            <a:chExt cx="17589600" cy="9521640"/>
          </a:xfrm>
        </p:grpSpPr>
        <p:sp>
          <p:nvSpPr>
            <p:cNvPr id="88" name="Freeform 5"/>
            <p:cNvSpPr/>
            <p:nvPr/>
          </p:nvSpPr>
          <p:spPr>
            <a:xfrm>
              <a:off x="331920" y="378720"/>
              <a:ext cx="17589600" cy="9521640"/>
            </a:xfrm>
            <a:custGeom>
              <a:avLst/>
              <a:gdLst>
                <a:gd name="textAreaLeft" fmla="*/ 0 w 17589600"/>
                <a:gd name="textAreaRight" fmla="*/ 17589960 w 17589600"/>
                <a:gd name="textAreaTop" fmla="*/ 0 h 9521640"/>
                <a:gd name="textAreaBottom" fmla="*/ 9522000 h 9521640"/>
              </a:gdLst>
              <a:ahLst/>
              <a:cxnLst/>
              <a:rect l="textAreaLeft" t="textAreaTop" r="textAreaRight" b="textAreaBottom"/>
              <a:pathLst>
                <a:path w="23453089" h="12696190">
                  <a:moveTo>
                    <a:pt x="39762" y="0"/>
                  </a:moveTo>
                  <a:lnTo>
                    <a:pt x="23413327" y="0"/>
                  </a:lnTo>
                  <a:cubicBezTo>
                    <a:pt x="23435331" y="0"/>
                    <a:pt x="23453089" y="18446"/>
                    <a:pt x="23453089" y="41297"/>
                  </a:cubicBezTo>
                  <a:lnTo>
                    <a:pt x="23453089" y="12654893"/>
                  </a:lnTo>
                  <a:cubicBezTo>
                    <a:pt x="23453089" y="12677743"/>
                    <a:pt x="23435331" y="12696190"/>
                    <a:pt x="23413327" y="12696190"/>
                  </a:cubicBezTo>
                  <a:lnTo>
                    <a:pt x="39762" y="12696190"/>
                  </a:lnTo>
                  <a:cubicBezTo>
                    <a:pt x="17760" y="12696190"/>
                    <a:pt x="0" y="12677743"/>
                    <a:pt x="0" y="12654893"/>
                  </a:cubicBezTo>
                  <a:lnTo>
                    <a:pt x="0" y="41297"/>
                  </a:lnTo>
                  <a:cubicBezTo>
                    <a:pt x="0" y="18446"/>
                    <a:pt x="17760" y="0"/>
                    <a:pt x="39762" y="0"/>
                  </a:cubicBezTo>
                  <a:moveTo>
                    <a:pt x="39762" y="82595"/>
                  </a:moveTo>
                  <a:lnTo>
                    <a:pt x="39762" y="41297"/>
                  </a:lnTo>
                  <a:lnTo>
                    <a:pt x="79524" y="41297"/>
                  </a:lnTo>
                  <a:lnTo>
                    <a:pt x="79524" y="12654893"/>
                  </a:lnTo>
                  <a:lnTo>
                    <a:pt x="39762" y="12654893"/>
                  </a:lnTo>
                  <a:lnTo>
                    <a:pt x="39762" y="12613595"/>
                  </a:lnTo>
                  <a:lnTo>
                    <a:pt x="23413327" y="12613595"/>
                  </a:lnTo>
                  <a:lnTo>
                    <a:pt x="23413327" y="12654893"/>
                  </a:lnTo>
                  <a:lnTo>
                    <a:pt x="23373566" y="12654893"/>
                  </a:lnTo>
                  <a:lnTo>
                    <a:pt x="23373566" y="41297"/>
                  </a:lnTo>
                  <a:lnTo>
                    <a:pt x="23413327" y="41297"/>
                  </a:lnTo>
                  <a:lnTo>
                    <a:pt x="23413327" y="82595"/>
                  </a:lnTo>
                  <a:lnTo>
                    <a:pt x="39762" y="82595"/>
                  </a:lnTo>
                  <a:close/>
                </a:path>
              </a:pathLst>
            </a:custGeom>
            <a:solidFill>
              <a:srgbClr val="ffde5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IN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89" name="Freeform 6"/>
          <p:cNvSpPr/>
          <p:nvPr/>
        </p:nvSpPr>
        <p:spPr>
          <a:xfrm>
            <a:off x="2781000" y="3591360"/>
            <a:ext cx="12725640" cy="4224240"/>
          </a:xfrm>
          <a:custGeom>
            <a:avLst/>
            <a:gdLst>
              <a:gd name="textAreaLeft" fmla="*/ 0 w 12725640"/>
              <a:gd name="textAreaRight" fmla="*/ 12726000 w 12725640"/>
              <a:gd name="textAreaTop" fmla="*/ 0 h 4224240"/>
              <a:gd name="textAreaBottom" fmla="*/ 4224600 h 4224240"/>
            </a:gdLst>
            <a:ahLst/>
            <a:cxnLst/>
            <a:rect l="textAreaLeft" t="textAreaTop" r="textAreaRight" b="textAreaBottom"/>
            <a:pathLst>
              <a:path w="12725839" h="4224605">
                <a:moveTo>
                  <a:pt x="0" y="0"/>
                </a:moveTo>
                <a:lnTo>
                  <a:pt x="12725838" y="0"/>
                </a:lnTo>
                <a:lnTo>
                  <a:pt x="12725838" y="4224604"/>
                </a:lnTo>
                <a:lnTo>
                  <a:pt x="0" y="422460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cap="sq" w="381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IN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pSp>
        <p:nvGrpSpPr>
          <p:cNvPr id="90" name="Group 7"/>
          <p:cNvGrpSpPr/>
          <p:nvPr/>
        </p:nvGrpSpPr>
        <p:grpSpPr>
          <a:xfrm>
            <a:off x="6348600" y="1028880"/>
            <a:ext cx="5590440" cy="1584720"/>
            <a:chOff x="6348600" y="1028880"/>
            <a:chExt cx="5590440" cy="1584720"/>
          </a:xfrm>
        </p:grpSpPr>
        <p:sp>
          <p:nvSpPr>
            <p:cNvPr id="91" name="Freeform 8"/>
            <p:cNvSpPr/>
            <p:nvPr/>
          </p:nvSpPr>
          <p:spPr>
            <a:xfrm>
              <a:off x="6348600" y="1028880"/>
              <a:ext cx="5590440" cy="1584720"/>
            </a:xfrm>
            <a:custGeom>
              <a:avLst/>
              <a:gdLst>
                <a:gd name="textAreaLeft" fmla="*/ 0 w 5590440"/>
                <a:gd name="textAreaRight" fmla="*/ 5590800 w 5590440"/>
                <a:gd name="textAreaTop" fmla="*/ 0 h 1584720"/>
                <a:gd name="textAreaBottom" fmla="*/ 1585080 h 1584720"/>
              </a:gdLst>
              <a:ahLst/>
              <a:cxnLst/>
              <a:rect l="textAreaLeft" t="textAreaTop" r="textAreaRight" b="textAreaBottom"/>
              <a:pathLst>
                <a:path w="7454188" h="2113203">
                  <a:moveTo>
                    <a:pt x="0" y="0"/>
                  </a:moveTo>
                  <a:lnTo>
                    <a:pt x="7454188" y="0"/>
                  </a:lnTo>
                  <a:lnTo>
                    <a:pt x="7454188" y="2113203"/>
                  </a:lnTo>
                  <a:lnTo>
                    <a:pt x="0" y="2113203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IN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92" name="TextBox 9"/>
            <p:cNvSpPr/>
            <p:nvPr/>
          </p:nvSpPr>
          <p:spPr>
            <a:xfrm>
              <a:off x="6348600" y="1100160"/>
              <a:ext cx="5590440" cy="15130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ctr">
              <a:noAutofit/>
            </a:bodyPr>
            <a:p>
              <a:pPr algn="ctr" defTabSz="914400">
                <a:lnSpc>
                  <a:spcPts val="8640"/>
                </a:lnSpc>
              </a:pPr>
              <a:r>
                <a:rPr b="1" lang="en-US" sz="8000" strike="noStrike" u="none">
                  <a:solidFill>
                    <a:srgbClr val="122620"/>
                  </a:solidFill>
                  <a:effectLst/>
                  <a:uFillTx/>
                  <a:latin typeface="Noto Sans Bold"/>
                  <a:ea typeface="Noto Sans Bold"/>
                </a:rPr>
                <a:t>CONTENTS</a:t>
              </a:r>
              <a:endParaRPr b="0" lang="en-IN" sz="80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93" name="TextBox 10"/>
          <p:cNvSpPr/>
          <p:nvPr/>
        </p:nvSpPr>
        <p:spPr>
          <a:xfrm>
            <a:off x="4940280" y="4139640"/>
            <a:ext cx="3511440" cy="517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4320"/>
              </a:lnSpc>
            </a:pPr>
            <a:r>
              <a:rPr b="1" lang="en-US" sz="3000" strike="noStrike" u="none">
                <a:solidFill>
                  <a:srgbClr val="ffde59"/>
                </a:solidFill>
                <a:effectLst/>
                <a:uFillTx/>
                <a:latin typeface="Noto Sans Bold"/>
                <a:ea typeface="Noto Sans Bold"/>
              </a:rPr>
              <a:t>Project Overview</a:t>
            </a:r>
            <a:endParaRPr b="0" lang="en-IN" sz="3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4" name="TextBox 11"/>
          <p:cNvSpPr/>
          <p:nvPr/>
        </p:nvSpPr>
        <p:spPr>
          <a:xfrm>
            <a:off x="4940280" y="5411160"/>
            <a:ext cx="2336040" cy="517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4320"/>
              </a:lnSpc>
            </a:pPr>
            <a:r>
              <a:rPr b="1" lang="en-US" sz="3000" strike="noStrike" u="none">
                <a:solidFill>
                  <a:srgbClr val="ffde59"/>
                </a:solidFill>
                <a:effectLst/>
                <a:uFillTx/>
                <a:latin typeface="Noto Sans Bold"/>
                <a:ea typeface="Noto Sans Bold"/>
              </a:rPr>
              <a:t>ML Pipeline</a:t>
            </a:r>
            <a:endParaRPr b="0" lang="en-IN" sz="3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5" name="TextBox 12"/>
          <p:cNvSpPr/>
          <p:nvPr/>
        </p:nvSpPr>
        <p:spPr>
          <a:xfrm>
            <a:off x="4940280" y="6683040"/>
            <a:ext cx="3511440" cy="517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4320"/>
              </a:lnSpc>
            </a:pPr>
            <a:r>
              <a:rPr b="1" lang="en-US" sz="3000" strike="noStrike" u="none">
                <a:solidFill>
                  <a:srgbClr val="ffde59"/>
                </a:solidFill>
                <a:effectLst/>
                <a:uFillTx/>
                <a:latin typeface="Noto Sans Bold"/>
                <a:ea typeface="Noto Sans Bold"/>
              </a:rPr>
              <a:t>Model Evaluation</a:t>
            </a:r>
            <a:endParaRPr b="0" lang="en-IN" sz="3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6" name="TextBox 13"/>
          <p:cNvSpPr/>
          <p:nvPr/>
        </p:nvSpPr>
        <p:spPr>
          <a:xfrm>
            <a:off x="10255320" y="4139640"/>
            <a:ext cx="3576240" cy="517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4320"/>
              </a:lnSpc>
            </a:pPr>
            <a:r>
              <a:rPr b="1" lang="en-US" sz="3000" strike="noStrike" u="none">
                <a:solidFill>
                  <a:srgbClr val="ffde59"/>
                </a:solidFill>
                <a:effectLst/>
                <a:uFillTx/>
                <a:latin typeface="Noto Sans Bold"/>
                <a:ea typeface="Noto Sans Bold"/>
              </a:rPr>
              <a:t>System Features</a:t>
            </a:r>
            <a:endParaRPr b="0" lang="en-IN" sz="3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7" name="TextBox 14"/>
          <p:cNvSpPr/>
          <p:nvPr/>
        </p:nvSpPr>
        <p:spPr>
          <a:xfrm>
            <a:off x="10255320" y="5365440"/>
            <a:ext cx="4187880" cy="517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4320"/>
              </a:lnSpc>
            </a:pPr>
            <a:r>
              <a:rPr b="1" lang="en-US" sz="3000" strike="noStrike" u="none">
                <a:solidFill>
                  <a:srgbClr val="ffde59"/>
                </a:solidFill>
                <a:effectLst/>
                <a:uFillTx/>
                <a:latin typeface="Noto Sans Bold"/>
                <a:ea typeface="Noto Sans Bold"/>
              </a:rPr>
              <a:t>Deployment &amp; Impact</a:t>
            </a:r>
            <a:endParaRPr b="0" lang="en-IN" sz="3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pSp>
        <p:nvGrpSpPr>
          <p:cNvPr id="98" name="Group 15"/>
          <p:cNvGrpSpPr/>
          <p:nvPr/>
        </p:nvGrpSpPr>
        <p:grpSpPr>
          <a:xfrm>
            <a:off x="3844440" y="3897360"/>
            <a:ext cx="972360" cy="1068840"/>
            <a:chOff x="3844440" y="3897360"/>
            <a:chExt cx="972360" cy="1068840"/>
          </a:xfrm>
        </p:grpSpPr>
        <p:sp>
          <p:nvSpPr>
            <p:cNvPr id="99" name="Freeform 16"/>
            <p:cNvSpPr/>
            <p:nvPr/>
          </p:nvSpPr>
          <p:spPr>
            <a:xfrm>
              <a:off x="3844440" y="3897360"/>
              <a:ext cx="972360" cy="1068840"/>
            </a:xfrm>
            <a:custGeom>
              <a:avLst/>
              <a:gdLst>
                <a:gd name="textAreaLeft" fmla="*/ 0 w 972360"/>
                <a:gd name="textAreaRight" fmla="*/ 972720 w 972360"/>
                <a:gd name="textAreaTop" fmla="*/ 0 h 1068840"/>
                <a:gd name="textAreaBottom" fmla="*/ 1069200 h 1068840"/>
              </a:gdLst>
              <a:ahLst/>
              <a:cxnLst/>
              <a:rect l="textAreaLeft" t="textAreaTop" r="textAreaRight" b="textAreaBottom"/>
              <a:pathLst>
                <a:path w="1922814" h="2113203">
                  <a:moveTo>
                    <a:pt x="0" y="0"/>
                  </a:moveTo>
                  <a:lnTo>
                    <a:pt x="1922814" y="0"/>
                  </a:lnTo>
                  <a:lnTo>
                    <a:pt x="1922814" y="2113203"/>
                  </a:lnTo>
                  <a:lnTo>
                    <a:pt x="0" y="2113203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IN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00" name="TextBox 17"/>
            <p:cNvSpPr/>
            <p:nvPr/>
          </p:nvSpPr>
          <p:spPr>
            <a:xfrm>
              <a:off x="3844440" y="3921480"/>
              <a:ext cx="972360" cy="10447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ctr">
              <a:noAutofit/>
            </a:bodyPr>
            <a:p>
              <a:pPr algn="ctr" defTabSz="914400">
                <a:lnSpc>
                  <a:spcPts val="5400"/>
                </a:lnSpc>
              </a:pPr>
              <a:r>
                <a:rPr b="1" lang="en-US" sz="5000" strike="noStrike" u="none">
                  <a:solidFill>
                    <a:srgbClr val="ffde59"/>
                  </a:solidFill>
                  <a:effectLst/>
                  <a:uFillTx/>
                  <a:latin typeface="Noto Sans Bold"/>
                  <a:ea typeface="Noto Sans Bold"/>
                </a:rPr>
                <a:t>01</a:t>
              </a:r>
              <a:endParaRPr b="0" lang="en-IN" sz="50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101" name="Group 18"/>
          <p:cNvGrpSpPr/>
          <p:nvPr/>
        </p:nvGrpSpPr>
        <p:grpSpPr>
          <a:xfrm>
            <a:off x="3844440" y="5169240"/>
            <a:ext cx="972360" cy="1068840"/>
            <a:chOff x="3844440" y="5169240"/>
            <a:chExt cx="972360" cy="1068840"/>
          </a:xfrm>
        </p:grpSpPr>
        <p:sp>
          <p:nvSpPr>
            <p:cNvPr id="102" name="Freeform 19"/>
            <p:cNvSpPr/>
            <p:nvPr/>
          </p:nvSpPr>
          <p:spPr>
            <a:xfrm>
              <a:off x="3844440" y="5169240"/>
              <a:ext cx="972360" cy="1068840"/>
            </a:xfrm>
            <a:custGeom>
              <a:avLst/>
              <a:gdLst>
                <a:gd name="textAreaLeft" fmla="*/ 0 w 972360"/>
                <a:gd name="textAreaRight" fmla="*/ 972720 w 972360"/>
                <a:gd name="textAreaTop" fmla="*/ 0 h 1068840"/>
                <a:gd name="textAreaBottom" fmla="*/ 1069200 h 1068840"/>
              </a:gdLst>
              <a:ahLst/>
              <a:cxnLst/>
              <a:rect l="textAreaLeft" t="textAreaTop" r="textAreaRight" b="textAreaBottom"/>
              <a:pathLst>
                <a:path w="1922814" h="2113203">
                  <a:moveTo>
                    <a:pt x="0" y="0"/>
                  </a:moveTo>
                  <a:lnTo>
                    <a:pt x="1922814" y="0"/>
                  </a:lnTo>
                  <a:lnTo>
                    <a:pt x="1922814" y="2113203"/>
                  </a:lnTo>
                  <a:lnTo>
                    <a:pt x="0" y="2113203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IN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03" name="TextBox 20"/>
            <p:cNvSpPr/>
            <p:nvPr/>
          </p:nvSpPr>
          <p:spPr>
            <a:xfrm>
              <a:off x="3844440" y="5193360"/>
              <a:ext cx="972360" cy="10447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ctr">
              <a:noAutofit/>
            </a:bodyPr>
            <a:p>
              <a:pPr algn="ctr" defTabSz="914400">
                <a:lnSpc>
                  <a:spcPts val="5400"/>
                </a:lnSpc>
              </a:pPr>
              <a:r>
                <a:rPr b="1" lang="en-US" sz="5000" strike="noStrike" u="none">
                  <a:solidFill>
                    <a:srgbClr val="ffde59"/>
                  </a:solidFill>
                  <a:effectLst/>
                  <a:uFillTx/>
                  <a:latin typeface="Noto Sans Bold"/>
                  <a:ea typeface="Noto Sans Bold"/>
                </a:rPr>
                <a:t>02</a:t>
              </a:r>
              <a:endParaRPr b="0" lang="en-IN" sz="50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104" name="Group 21"/>
          <p:cNvGrpSpPr/>
          <p:nvPr/>
        </p:nvGrpSpPr>
        <p:grpSpPr>
          <a:xfrm>
            <a:off x="3844440" y="6440760"/>
            <a:ext cx="972360" cy="1068840"/>
            <a:chOff x="3844440" y="6440760"/>
            <a:chExt cx="972360" cy="1068840"/>
          </a:xfrm>
        </p:grpSpPr>
        <p:sp>
          <p:nvSpPr>
            <p:cNvPr id="105" name="Freeform 22"/>
            <p:cNvSpPr/>
            <p:nvPr/>
          </p:nvSpPr>
          <p:spPr>
            <a:xfrm>
              <a:off x="3844440" y="6440760"/>
              <a:ext cx="972360" cy="1068840"/>
            </a:xfrm>
            <a:custGeom>
              <a:avLst/>
              <a:gdLst>
                <a:gd name="textAreaLeft" fmla="*/ 0 w 972360"/>
                <a:gd name="textAreaRight" fmla="*/ 972720 w 972360"/>
                <a:gd name="textAreaTop" fmla="*/ 0 h 1068840"/>
                <a:gd name="textAreaBottom" fmla="*/ 1069200 h 1068840"/>
              </a:gdLst>
              <a:ahLst/>
              <a:cxnLst/>
              <a:rect l="textAreaLeft" t="textAreaTop" r="textAreaRight" b="textAreaBottom"/>
              <a:pathLst>
                <a:path w="1922814" h="2113203">
                  <a:moveTo>
                    <a:pt x="0" y="0"/>
                  </a:moveTo>
                  <a:lnTo>
                    <a:pt x="1922814" y="0"/>
                  </a:lnTo>
                  <a:lnTo>
                    <a:pt x="1922814" y="2113203"/>
                  </a:lnTo>
                  <a:lnTo>
                    <a:pt x="0" y="2113203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IN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06" name="TextBox 23"/>
            <p:cNvSpPr/>
            <p:nvPr/>
          </p:nvSpPr>
          <p:spPr>
            <a:xfrm>
              <a:off x="3844440" y="6464880"/>
              <a:ext cx="972360" cy="10447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ctr">
              <a:noAutofit/>
            </a:bodyPr>
            <a:p>
              <a:pPr algn="ctr" defTabSz="914400">
                <a:lnSpc>
                  <a:spcPts val="5400"/>
                </a:lnSpc>
              </a:pPr>
              <a:r>
                <a:rPr b="1" lang="en-US" sz="5000" strike="noStrike" u="none">
                  <a:solidFill>
                    <a:srgbClr val="ffde59"/>
                  </a:solidFill>
                  <a:effectLst/>
                  <a:uFillTx/>
                  <a:latin typeface="Noto Sans Bold"/>
                  <a:ea typeface="Noto Sans Bold"/>
                </a:rPr>
                <a:t>03</a:t>
              </a:r>
              <a:endParaRPr b="0" lang="en-IN" sz="50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107" name="Group 24"/>
          <p:cNvGrpSpPr/>
          <p:nvPr/>
        </p:nvGrpSpPr>
        <p:grpSpPr>
          <a:xfrm>
            <a:off x="8977680" y="5234400"/>
            <a:ext cx="972360" cy="1068840"/>
            <a:chOff x="8977680" y="5234400"/>
            <a:chExt cx="972360" cy="1068840"/>
          </a:xfrm>
        </p:grpSpPr>
        <p:sp>
          <p:nvSpPr>
            <p:cNvPr id="108" name="Freeform 25"/>
            <p:cNvSpPr/>
            <p:nvPr/>
          </p:nvSpPr>
          <p:spPr>
            <a:xfrm>
              <a:off x="8977680" y="5234400"/>
              <a:ext cx="972360" cy="1068840"/>
            </a:xfrm>
            <a:custGeom>
              <a:avLst/>
              <a:gdLst>
                <a:gd name="textAreaLeft" fmla="*/ 0 w 972360"/>
                <a:gd name="textAreaRight" fmla="*/ 972720 w 972360"/>
                <a:gd name="textAreaTop" fmla="*/ 0 h 1068840"/>
                <a:gd name="textAreaBottom" fmla="*/ 1069200 h 1068840"/>
              </a:gdLst>
              <a:ahLst/>
              <a:cxnLst/>
              <a:rect l="textAreaLeft" t="textAreaTop" r="textAreaRight" b="textAreaBottom"/>
              <a:pathLst>
                <a:path w="1922814" h="2113203">
                  <a:moveTo>
                    <a:pt x="0" y="0"/>
                  </a:moveTo>
                  <a:lnTo>
                    <a:pt x="1922814" y="0"/>
                  </a:lnTo>
                  <a:lnTo>
                    <a:pt x="1922814" y="2113203"/>
                  </a:lnTo>
                  <a:lnTo>
                    <a:pt x="0" y="2113203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IN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09" name="TextBox 26"/>
            <p:cNvSpPr/>
            <p:nvPr/>
          </p:nvSpPr>
          <p:spPr>
            <a:xfrm>
              <a:off x="8977680" y="5258520"/>
              <a:ext cx="972360" cy="10447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ctr">
              <a:noAutofit/>
            </a:bodyPr>
            <a:p>
              <a:pPr algn="ctr" defTabSz="914400">
                <a:lnSpc>
                  <a:spcPts val="5400"/>
                </a:lnSpc>
              </a:pPr>
              <a:r>
                <a:rPr b="1" lang="en-US" sz="5000" strike="noStrike" u="none">
                  <a:solidFill>
                    <a:srgbClr val="ffde59"/>
                  </a:solidFill>
                  <a:effectLst/>
                  <a:uFillTx/>
                  <a:latin typeface="Noto Sans Bold"/>
                  <a:ea typeface="Noto Sans Bold"/>
                </a:rPr>
                <a:t>05</a:t>
              </a:r>
              <a:endParaRPr b="0" lang="en-IN" sz="50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110" name="Group 27"/>
          <p:cNvGrpSpPr/>
          <p:nvPr/>
        </p:nvGrpSpPr>
        <p:grpSpPr>
          <a:xfrm>
            <a:off x="8977680" y="3897360"/>
            <a:ext cx="972360" cy="1068840"/>
            <a:chOff x="8977680" y="3897360"/>
            <a:chExt cx="972360" cy="1068840"/>
          </a:xfrm>
        </p:grpSpPr>
        <p:sp>
          <p:nvSpPr>
            <p:cNvPr id="111" name="Freeform 28"/>
            <p:cNvSpPr/>
            <p:nvPr/>
          </p:nvSpPr>
          <p:spPr>
            <a:xfrm>
              <a:off x="8977680" y="3897360"/>
              <a:ext cx="972360" cy="1068840"/>
            </a:xfrm>
            <a:custGeom>
              <a:avLst/>
              <a:gdLst>
                <a:gd name="textAreaLeft" fmla="*/ 0 w 972360"/>
                <a:gd name="textAreaRight" fmla="*/ 972720 w 972360"/>
                <a:gd name="textAreaTop" fmla="*/ 0 h 1068840"/>
                <a:gd name="textAreaBottom" fmla="*/ 1069200 h 1068840"/>
              </a:gdLst>
              <a:ahLst/>
              <a:cxnLst/>
              <a:rect l="textAreaLeft" t="textAreaTop" r="textAreaRight" b="textAreaBottom"/>
              <a:pathLst>
                <a:path w="1922814" h="2113203">
                  <a:moveTo>
                    <a:pt x="0" y="0"/>
                  </a:moveTo>
                  <a:lnTo>
                    <a:pt x="1922814" y="0"/>
                  </a:lnTo>
                  <a:lnTo>
                    <a:pt x="1922814" y="2113203"/>
                  </a:lnTo>
                  <a:lnTo>
                    <a:pt x="0" y="2113203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IN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12" name="TextBox 29"/>
            <p:cNvSpPr/>
            <p:nvPr/>
          </p:nvSpPr>
          <p:spPr>
            <a:xfrm>
              <a:off x="8977680" y="3921480"/>
              <a:ext cx="972360" cy="10447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ctr">
              <a:noAutofit/>
            </a:bodyPr>
            <a:p>
              <a:pPr algn="ctr" defTabSz="914400">
                <a:lnSpc>
                  <a:spcPts val="5400"/>
                </a:lnSpc>
              </a:pPr>
              <a:r>
                <a:rPr b="1" lang="en-US" sz="5000" strike="noStrike" u="none">
                  <a:solidFill>
                    <a:srgbClr val="ffde59"/>
                  </a:solidFill>
                  <a:effectLst/>
                  <a:uFillTx/>
                  <a:latin typeface="Noto Sans Bold"/>
                  <a:ea typeface="Noto Sans Bold"/>
                </a:rPr>
                <a:t>04</a:t>
              </a:r>
              <a:endParaRPr b="0" lang="en-IN" sz="50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113" name="Freeform 30"/>
          <p:cNvSpPr/>
          <p:nvPr/>
        </p:nvSpPr>
        <p:spPr>
          <a:xfrm>
            <a:off x="0" y="46800"/>
            <a:ext cx="728280" cy="728280"/>
          </a:xfrm>
          <a:custGeom>
            <a:avLst/>
            <a:gdLst>
              <a:gd name="textAreaLeft" fmla="*/ 0 w 728280"/>
              <a:gd name="textAreaRight" fmla="*/ 728640 w 728280"/>
              <a:gd name="textAreaTop" fmla="*/ 0 h 728280"/>
              <a:gd name="textAreaBottom" fmla="*/ 728640 h 728280"/>
            </a:gdLst>
            <a:ahLst/>
            <a:cxnLst/>
            <a:rect l="textAreaLeft" t="textAreaTop" r="textAreaRight" b="textAreaBottom"/>
            <a:pathLst>
              <a:path w="728662" h="728662">
                <a:moveTo>
                  <a:pt x="0" y="0"/>
                </a:moveTo>
                <a:lnTo>
                  <a:pt x="728662" y="0"/>
                </a:lnTo>
                <a:lnTo>
                  <a:pt x="728662" y="728662"/>
                </a:lnTo>
                <a:lnTo>
                  <a:pt x="0" y="728662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cap="rnd" w="381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IN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4" name="Freeform 31"/>
          <p:cNvSpPr/>
          <p:nvPr/>
        </p:nvSpPr>
        <p:spPr>
          <a:xfrm>
            <a:off x="0" y="9504000"/>
            <a:ext cx="728280" cy="728280"/>
          </a:xfrm>
          <a:custGeom>
            <a:avLst/>
            <a:gdLst>
              <a:gd name="textAreaLeft" fmla="*/ 0 w 728280"/>
              <a:gd name="textAreaRight" fmla="*/ 728640 w 728280"/>
              <a:gd name="textAreaTop" fmla="*/ 0 h 728280"/>
              <a:gd name="textAreaBottom" fmla="*/ 728640 h 728280"/>
            </a:gdLst>
            <a:ahLst/>
            <a:cxnLst/>
            <a:rect l="textAreaLeft" t="textAreaTop" r="textAreaRight" b="textAreaBottom"/>
            <a:pathLst>
              <a:path w="728662" h="728662">
                <a:moveTo>
                  <a:pt x="0" y="0"/>
                </a:moveTo>
                <a:lnTo>
                  <a:pt x="728662" y="0"/>
                </a:lnTo>
                <a:lnTo>
                  <a:pt x="728662" y="728663"/>
                </a:lnTo>
                <a:lnTo>
                  <a:pt x="0" y="728663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/>
            <a:srcRect/>
            <a:stretch/>
          </a:blipFill>
          <a:ln cap="rnd" w="381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IN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5" name="Freeform 32"/>
          <p:cNvSpPr/>
          <p:nvPr/>
        </p:nvSpPr>
        <p:spPr>
          <a:xfrm>
            <a:off x="17525160" y="46800"/>
            <a:ext cx="728280" cy="728280"/>
          </a:xfrm>
          <a:custGeom>
            <a:avLst/>
            <a:gdLst>
              <a:gd name="textAreaLeft" fmla="*/ 0 w 728280"/>
              <a:gd name="textAreaRight" fmla="*/ 728640 w 728280"/>
              <a:gd name="textAreaTop" fmla="*/ 0 h 728280"/>
              <a:gd name="textAreaBottom" fmla="*/ 728640 h 728280"/>
            </a:gdLst>
            <a:ahLst/>
            <a:cxnLst/>
            <a:rect l="textAreaLeft" t="textAreaTop" r="textAreaRight" b="textAreaBottom"/>
            <a:pathLst>
              <a:path w="728662" h="728662">
                <a:moveTo>
                  <a:pt x="0" y="0"/>
                </a:moveTo>
                <a:lnTo>
                  <a:pt x="728662" y="0"/>
                </a:lnTo>
                <a:lnTo>
                  <a:pt x="728662" y="728663"/>
                </a:lnTo>
                <a:lnTo>
                  <a:pt x="0" y="728663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4"/>
            <a:srcRect/>
            <a:stretch/>
          </a:blipFill>
          <a:ln cap="rnd" w="381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IN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6" name="Freeform 33"/>
          <p:cNvSpPr/>
          <p:nvPr/>
        </p:nvSpPr>
        <p:spPr>
          <a:xfrm>
            <a:off x="17525160" y="9504000"/>
            <a:ext cx="728280" cy="728280"/>
          </a:xfrm>
          <a:custGeom>
            <a:avLst/>
            <a:gdLst>
              <a:gd name="textAreaLeft" fmla="*/ 0 w 728280"/>
              <a:gd name="textAreaRight" fmla="*/ 728640 w 728280"/>
              <a:gd name="textAreaTop" fmla="*/ 0 h 728280"/>
              <a:gd name="textAreaBottom" fmla="*/ 728640 h 728280"/>
            </a:gdLst>
            <a:ahLst/>
            <a:cxnLst/>
            <a:rect l="textAreaLeft" t="textAreaTop" r="textAreaRight" b="textAreaBottom"/>
            <a:pathLst>
              <a:path w="728662" h="728662">
                <a:moveTo>
                  <a:pt x="0" y="0"/>
                </a:moveTo>
                <a:lnTo>
                  <a:pt x="728662" y="0"/>
                </a:lnTo>
                <a:lnTo>
                  <a:pt x="728662" y="728663"/>
                </a:lnTo>
                <a:lnTo>
                  <a:pt x="0" y="728663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5"/>
            <a:srcRect/>
            <a:stretch/>
          </a:blipFill>
          <a:ln cap="rnd" w="381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IN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7" name="TextBox 34"/>
          <p:cNvSpPr/>
          <p:nvPr/>
        </p:nvSpPr>
        <p:spPr>
          <a:xfrm>
            <a:off x="10474560" y="6683040"/>
            <a:ext cx="4187880" cy="517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4320"/>
              </a:lnSpc>
            </a:pPr>
            <a:r>
              <a:rPr b="1" lang="en-US" sz="3000" strike="noStrike" u="none">
                <a:solidFill>
                  <a:srgbClr val="ffde59"/>
                </a:solidFill>
                <a:effectLst/>
                <a:uFillTx/>
                <a:latin typeface="Noto Sans Bold"/>
                <a:ea typeface="Noto Sans Bold"/>
              </a:rPr>
              <a:t>Demo &amp; Testing</a:t>
            </a:r>
            <a:endParaRPr b="0" lang="en-IN" sz="3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pSp>
        <p:nvGrpSpPr>
          <p:cNvPr id="118" name="Group 35"/>
          <p:cNvGrpSpPr/>
          <p:nvPr/>
        </p:nvGrpSpPr>
        <p:grpSpPr>
          <a:xfrm>
            <a:off x="8976960" y="6440760"/>
            <a:ext cx="972360" cy="1068840"/>
            <a:chOff x="8976960" y="6440760"/>
            <a:chExt cx="972360" cy="1068840"/>
          </a:xfrm>
        </p:grpSpPr>
        <p:sp>
          <p:nvSpPr>
            <p:cNvPr id="119" name="Freeform 36"/>
            <p:cNvSpPr/>
            <p:nvPr/>
          </p:nvSpPr>
          <p:spPr>
            <a:xfrm>
              <a:off x="8976960" y="6440760"/>
              <a:ext cx="972360" cy="1068840"/>
            </a:xfrm>
            <a:custGeom>
              <a:avLst/>
              <a:gdLst>
                <a:gd name="textAreaLeft" fmla="*/ 0 w 972360"/>
                <a:gd name="textAreaRight" fmla="*/ 972720 w 972360"/>
                <a:gd name="textAreaTop" fmla="*/ 0 h 1068840"/>
                <a:gd name="textAreaBottom" fmla="*/ 1069200 h 1068840"/>
              </a:gdLst>
              <a:ahLst/>
              <a:cxnLst/>
              <a:rect l="textAreaLeft" t="textAreaTop" r="textAreaRight" b="textAreaBottom"/>
              <a:pathLst>
                <a:path w="1922814" h="2113203">
                  <a:moveTo>
                    <a:pt x="0" y="0"/>
                  </a:moveTo>
                  <a:lnTo>
                    <a:pt x="1922814" y="0"/>
                  </a:lnTo>
                  <a:lnTo>
                    <a:pt x="1922814" y="2113203"/>
                  </a:lnTo>
                  <a:lnTo>
                    <a:pt x="0" y="2113203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IN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20" name="TextBox 37"/>
            <p:cNvSpPr/>
            <p:nvPr/>
          </p:nvSpPr>
          <p:spPr>
            <a:xfrm>
              <a:off x="8976960" y="6464880"/>
              <a:ext cx="972360" cy="10447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ctr">
              <a:noAutofit/>
            </a:bodyPr>
            <a:p>
              <a:pPr algn="ctr" defTabSz="914400">
                <a:lnSpc>
                  <a:spcPts val="5400"/>
                </a:lnSpc>
              </a:pPr>
              <a:r>
                <a:rPr b="1" lang="en-US" sz="5000" strike="noStrike" u="none">
                  <a:solidFill>
                    <a:srgbClr val="ffde59"/>
                  </a:solidFill>
                  <a:effectLst/>
                  <a:uFillTx/>
                  <a:latin typeface="Noto Sans Bold"/>
                  <a:ea typeface="Noto Sans Bold"/>
                </a:rPr>
                <a:t>06</a:t>
              </a:r>
              <a:endParaRPr b="0" lang="en-IN" sz="50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</p:spTree>
  </p:cSld>
  <p:transition>
    <p:fade/>
  </p:transition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7" name="Group 2"/>
          <p:cNvGrpSpPr/>
          <p:nvPr/>
        </p:nvGrpSpPr>
        <p:grpSpPr>
          <a:xfrm>
            <a:off x="-46800" y="-12240"/>
            <a:ext cx="18355320" cy="10302840"/>
            <a:chOff x="-46800" y="-12240"/>
            <a:chExt cx="18355320" cy="10302840"/>
          </a:xfrm>
        </p:grpSpPr>
        <p:sp>
          <p:nvSpPr>
            <p:cNvPr id="898" name="Freeform 3"/>
            <p:cNvSpPr/>
            <p:nvPr/>
          </p:nvSpPr>
          <p:spPr>
            <a:xfrm>
              <a:off x="-46800" y="-12240"/>
              <a:ext cx="18355320" cy="10302840"/>
            </a:xfrm>
            <a:custGeom>
              <a:avLst/>
              <a:gdLst>
                <a:gd name="textAreaLeft" fmla="*/ 0 w 18355320"/>
                <a:gd name="textAreaRight" fmla="*/ 18355680 w 18355320"/>
                <a:gd name="textAreaTop" fmla="*/ 0 h 10302840"/>
                <a:gd name="textAreaBottom" fmla="*/ 10303200 h 10302840"/>
              </a:gdLst>
              <a:ahLst/>
              <a:cxnLst/>
              <a:rect l="textAreaLeft" t="textAreaTop" r="textAreaRight" b="textAreaBottom"/>
              <a:pathLst>
                <a:path w="24474170" h="13737589">
                  <a:moveTo>
                    <a:pt x="0" y="0"/>
                  </a:moveTo>
                  <a:lnTo>
                    <a:pt x="24474170" y="0"/>
                  </a:lnTo>
                  <a:lnTo>
                    <a:pt x="24474170" y="13737589"/>
                  </a:lnTo>
                  <a:lnTo>
                    <a:pt x="0" y="13737589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IN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899" name="Group 4"/>
          <p:cNvGrpSpPr/>
          <p:nvPr/>
        </p:nvGrpSpPr>
        <p:grpSpPr>
          <a:xfrm>
            <a:off x="-45720" y="3574800"/>
            <a:ext cx="18353520" cy="6713640"/>
            <a:chOff x="-45720" y="3574800"/>
            <a:chExt cx="18353520" cy="6713640"/>
          </a:xfrm>
        </p:grpSpPr>
        <p:sp>
          <p:nvSpPr>
            <p:cNvPr id="900" name="Freeform 5"/>
            <p:cNvSpPr/>
            <p:nvPr/>
          </p:nvSpPr>
          <p:spPr>
            <a:xfrm>
              <a:off x="-45720" y="3574800"/>
              <a:ext cx="18353520" cy="6713640"/>
            </a:xfrm>
            <a:custGeom>
              <a:avLst/>
              <a:gdLst>
                <a:gd name="textAreaLeft" fmla="*/ 0 w 18353520"/>
                <a:gd name="textAreaRight" fmla="*/ 18353880 w 18353520"/>
                <a:gd name="textAreaTop" fmla="*/ 0 h 6713640"/>
                <a:gd name="textAreaBottom" fmla="*/ 6714000 h 6713640"/>
              </a:gdLst>
              <a:ahLst/>
              <a:cxnLst/>
              <a:rect l="textAreaLeft" t="textAreaTop" r="textAreaRight" b="textAreaBottom"/>
              <a:pathLst>
                <a:path w="24471630" h="8952230">
                  <a:moveTo>
                    <a:pt x="0" y="0"/>
                  </a:moveTo>
                  <a:lnTo>
                    <a:pt x="24471630" y="0"/>
                  </a:lnTo>
                  <a:lnTo>
                    <a:pt x="24471630" y="8952230"/>
                  </a:lnTo>
                  <a:lnTo>
                    <a:pt x="0" y="8952230"/>
                  </a:lnTo>
                  <a:close/>
                </a:path>
              </a:pathLst>
            </a:custGeom>
            <a:solidFill>
              <a:srgbClr val="ffde5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IN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901" name="Group 6"/>
          <p:cNvGrpSpPr/>
          <p:nvPr/>
        </p:nvGrpSpPr>
        <p:grpSpPr>
          <a:xfrm>
            <a:off x="0" y="2309400"/>
            <a:ext cx="13473720" cy="2518200"/>
            <a:chOff x="0" y="2309400"/>
            <a:chExt cx="13473720" cy="2518200"/>
          </a:xfrm>
        </p:grpSpPr>
        <p:sp>
          <p:nvSpPr>
            <p:cNvPr id="902" name="Freeform 7"/>
            <p:cNvSpPr/>
            <p:nvPr/>
          </p:nvSpPr>
          <p:spPr>
            <a:xfrm>
              <a:off x="0" y="2309400"/>
              <a:ext cx="13473720" cy="2518200"/>
            </a:xfrm>
            <a:custGeom>
              <a:avLst/>
              <a:gdLst>
                <a:gd name="textAreaLeft" fmla="*/ 0 w 13473720"/>
                <a:gd name="textAreaRight" fmla="*/ 13474080 w 13473720"/>
                <a:gd name="textAreaTop" fmla="*/ 0 h 2518200"/>
                <a:gd name="textAreaBottom" fmla="*/ 2518560 h 2518200"/>
              </a:gdLst>
              <a:ahLst/>
              <a:cxnLst/>
              <a:rect l="textAreaLeft" t="textAreaTop" r="textAreaRight" b="textAreaBottom"/>
              <a:pathLst>
                <a:path w="17965420" h="3357880">
                  <a:moveTo>
                    <a:pt x="0" y="1678940"/>
                  </a:moveTo>
                  <a:cubicBezTo>
                    <a:pt x="0" y="751713"/>
                    <a:pt x="751713" y="0"/>
                    <a:pt x="1678940" y="0"/>
                  </a:cubicBezTo>
                  <a:lnTo>
                    <a:pt x="16286480" y="0"/>
                  </a:lnTo>
                  <a:cubicBezTo>
                    <a:pt x="17213707" y="0"/>
                    <a:pt x="17965420" y="751713"/>
                    <a:pt x="17965420" y="1678940"/>
                  </a:cubicBezTo>
                  <a:cubicBezTo>
                    <a:pt x="17965420" y="2606167"/>
                    <a:pt x="17213707" y="3357880"/>
                    <a:pt x="16286480" y="3357880"/>
                  </a:cubicBezTo>
                  <a:lnTo>
                    <a:pt x="1678940" y="3357880"/>
                  </a:lnTo>
                  <a:cubicBezTo>
                    <a:pt x="751713" y="3357880"/>
                    <a:pt x="0" y="2606167"/>
                    <a:pt x="0" y="1678940"/>
                  </a:cubicBezTo>
                  <a:close/>
                </a:path>
              </a:pathLst>
            </a:custGeom>
            <a:solidFill>
              <a:srgbClr val="171717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IN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903" name="Group 8"/>
          <p:cNvGrpSpPr/>
          <p:nvPr/>
        </p:nvGrpSpPr>
        <p:grpSpPr>
          <a:xfrm>
            <a:off x="1514160" y="2273760"/>
            <a:ext cx="10445760" cy="2566080"/>
            <a:chOff x="1514160" y="2273760"/>
            <a:chExt cx="10445760" cy="2566080"/>
          </a:xfrm>
        </p:grpSpPr>
        <p:sp>
          <p:nvSpPr>
            <p:cNvPr id="904" name="Freeform 9"/>
            <p:cNvSpPr/>
            <p:nvPr/>
          </p:nvSpPr>
          <p:spPr>
            <a:xfrm>
              <a:off x="1514160" y="2309400"/>
              <a:ext cx="10445760" cy="2530440"/>
            </a:xfrm>
            <a:custGeom>
              <a:avLst/>
              <a:gdLst>
                <a:gd name="textAreaLeft" fmla="*/ 0 w 10445760"/>
                <a:gd name="textAreaRight" fmla="*/ 10446120 w 10445760"/>
                <a:gd name="textAreaTop" fmla="*/ 0 h 2530440"/>
                <a:gd name="textAreaBottom" fmla="*/ 2530800 h 2530440"/>
              </a:gdLst>
              <a:ahLst/>
              <a:cxnLst/>
              <a:rect l="textAreaLeft" t="textAreaTop" r="textAreaRight" b="textAreaBottom"/>
              <a:pathLst>
                <a:path w="13928089" h="3374390">
                  <a:moveTo>
                    <a:pt x="0" y="0"/>
                  </a:moveTo>
                  <a:lnTo>
                    <a:pt x="13928089" y="0"/>
                  </a:lnTo>
                  <a:lnTo>
                    <a:pt x="13928089" y="3374390"/>
                  </a:lnTo>
                  <a:lnTo>
                    <a:pt x="0" y="3374390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IN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905" name="TextBox 10"/>
            <p:cNvSpPr/>
            <p:nvPr/>
          </p:nvSpPr>
          <p:spPr>
            <a:xfrm>
              <a:off x="1514160" y="2273760"/>
              <a:ext cx="10445760" cy="25660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ctr">
              <a:noAutofit/>
            </a:bodyPr>
            <a:p>
              <a:pPr algn="ctr" defTabSz="914400">
                <a:lnSpc>
                  <a:spcPts val="14400"/>
                </a:lnSpc>
              </a:pPr>
              <a:r>
                <a:rPr b="1" lang="en-US" sz="12000" strike="noStrike" u="none">
                  <a:solidFill>
                    <a:srgbClr val="ffde59"/>
                  </a:solidFill>
                  <a:effectLst/>
                  <a:uFillTx/>
                  <a:latin typeface="Arimo Bold"/>
                  <a:ea typeface="Arimo Bold"/>
                </a:rPr>
                <a:t>THANK YOU</a:t>
              </a:r>
              <a:endParaRPr b="0" lang="en-IN" sz="120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906" name="Group 11"/>
          <p:cNvGrpSpPr/>
          <p:nvPr/>
        </p:nvGrpSpPr>
        <p:grpSpPr>
          <a:xfrm>
            <a:off x="16831440" y="285840"/>
            <a:ext cx="1052280" cy="288360"/>
            <a:chOff x="16831440" y="285840"/>
            <a:chExt cx="1052280" cy="288360"/>
          </a:xfrm>
        </p:grpSpPr>
        <p:grpSp>
          <p:nvGrpSpPr>
            <p:cNvPr id="907" name="Group 12"/>
            <p:cNvGrpSpPr/>
            <p:nvPr/>
          </p:nvGrpSpPr>
          <p:grpSpPr>
            <a:xfrm>
              <a:off x="16831440" y="285840"/>
              <a:ext cx="288000" cy="288360"/>
              <a:chOff x="16831440" y="285840"/>
              <a:chExt cx="288000" cy="288360"/>
            </a:xfrm>
          </p:grpSpPr>
          <p:sp>
            <p:nvSpPr>
              <p:cNvPr id="908" name="Freeform 13"/>
              <p:cNvSpPr/>
              <p:nvPr/>
            </p:nvSpPr>
            <p:spPr>
              <a:xfrm>
                <a:off x="16859880" y="314280"/>
                <a:ext cx="230760" cy="231120"/>
              </a:xfrm>
              <a:custGeom>
                <a:avLst/>
                <a:gdLst>
                  <a:gd name="textAreaLeft" fmla="*/ 0 w 230760"/>
                  <a:gd name="textAreaRight" fmla="*/ 231120 w 230760"/>
                  <a:gd name="textAreaTop" fmla="*/ 0 h 231120"/>
                  <a:gd name="textAreaBottom" fmla="*/ 231480 h 231120"/>
                </a:gdLst>
                <a:ahLst/>
                <a:cxnLst/>
                <a:rect l="textAreaLeft" t="textAreaTop" r="textAreaRight" b="textAreaBottom"/>
                <a:pathLst>
                  <a:path w="308102" h="308610">
                    <a:moveTo>
                      <a:pt x="0" y="154305"/>
                    </a:moveTo>
                    <a:cubicBezTo>
                      <a:pt x="0" y="69088"/>
                      <a:pt x="68961" y="0"/>
                      <a:pt x="154051" y="0"/>
                    </a:cubicBezTo>
                    <a:cubicBezTo>
                      <a:pt x="239141" y="0"/>
                      <a:pt x="308102" y="69088"/>
                      <a:pt x="308102" y="154305"/>
                    </a:cubicBezTo>
                    <a:cubicBezTo>
                      <a:pt x="308102" y="239522"/>
                      <a:pt x="239141" y="308610"/>
                      <a:pt x="154051" y="308610"/>
                    </a:cubicBezTo>
                    <a:cubicBezTo>
                      <a:pt x="68961" y="308610"/>
                      <a:pt x="0" y="239522"/>
                      <a:pt x="0" y="154305"/>
                    </a:cubicBezTo>
                    <a:close/>
                  </a:path>
                </a:pathLst>
              </a:custGeom>
              <a:solidFill>
                <a:srgbClr val="dae3f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IN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909" name="Freeform 14"/>
              <p:cNvSpPr/>
              <p:nvPr/>
            </p:nvSpPr>
            <p:spPr>
              <a:xfrm>
                <a:off x="16831440" y="285840"/>
                <a:ext cx="288000" cy="288360"/>
              </a:xfrm>
              <a:custGeom>
                <a:avLst/>
                <a:gdLst>
                  <a:gd name="textAreaLeft" fmla="*/ 0 w 288000"/>
                  <a:gd name="textAreaRight" fmla="*/ 288360 w 288000"/>
                  <a:gd name="textAreaTop" fmla="*/ 0 h 288360"/>
                  <a:gd name="textAreaBottom" fmla="*/ 288720 h 288360"/>
                </a:gdLst>
                <a:ahLst/>
                <a:cxnLst/>
                <a:rect l="textAreaLeft" t="textAreaTop" r="textAreaRight" b="textAreaBottom"/>
                <a:pathLst>
                  <a:path w="384302" h="384810">
                    <a:moveTo>
                      <a:pt x="0" y="192405"/>
                    </a:moveTo>
                    <a:cubicBezTo>
                      <a:pt x="0" y="86233"/>
                      <a:pt x="85979" y="0"/>
                      <a:pt x="192151" y="0"/>
                    </a:cubicBezTo>
                    <a:lnTo>
                      <a:pt x="192151" y="38100"/>
                    </a:lnTo>
                    <a:lnTo>
                      <a:pt x="192151" y="0"/>
                    </a:lnTo>
                    <a:cubicBezTo>
                      <a:pt x="298323" y="0"/>
                      <a:pt x="384302" y="86233"/>
                      <a:pt x="384302" y="192405"/>
                    </a:cubicBezTo>
                    <a:cubicBezTo>
                      <a:pt x="384302" y="298577"/>
                      <a:pt x="298323" y="384810"/>
                      <a:pt x="192151" y="384810"/>
                    </a:cubicBezTo>
                    <a:lnTo>
                      <a:pt x="192151" y="346710"/>
                    </a:lnTo>
                    <a:lnTo>
                      <a:pt x="192151" y="384810"/>
                    </a:lnTo>
                    <a:cubicBezTo>
                      <a:pt x="85979" y="384810"/>
                      <a:pt x="0" y="298577"/>
                      <a:pt x="0" y="192405"/>
                    </a:cubicBezTo>
                    <a:lnTo>
                      <a:pt x="38100" y="192405"/>
                    </a:lnTo>
                    <a:lnTo>
                      <a:pt x="69850" y="213487"/>
                    </a:lnTo>
                    <a:cubicBezTo>
                      <a:pt x="60579" y="227457"/>
                      <a:pt x="43180" y="233680"/>
                      <a:pt x="27051" y="228854"/>
                    </a:cubicBezTo>
                    <a:cubicBezTo>
                      <a:pt x="10922" y="224028"/>
                      <a:pt x="0" y="209169"/>
                      <a:pt x="0" y="192405"/>
                    </a:cubicBezTo>
                    <a:moveTo>
                      <a:pt x="76200" y="192405"/>
                    </a:moveTo>
                    <a:lnTo>
                      <a:pt x="38100" y="192405"/>
                    </a:lnTo>
                    <a:lnTo>
                      <a:pt x="6350" y="171323"/>
                    </a:lnTo>
                    <a:cubicBezTo>
                      <a:pt x="15621" y="157353"/>
                      <a:pt x="33020" y="151130"/>
                      <a:pt x="49149" y="155956"/>
                    </a:cubicBezTo>
                    <a:cubicBezTo>
                      <a:pt x="65278" y="160782"/>
                      <a:pt x="76200" y="175641"/>
                      <a:pt x="76200" y="192405"/>
                    </a:cubicBezTo>
                    <a:cubicBezTo>
                      <a:pt x="76200" y="256667"/>
                      <a:pt x="128143" y="308610"/>
                      <a:pt x="192151" y="308610"/>
                    </a:cubicBezTo>
                    <a:cubicBezTo>
                      <a:pt x="256159" y="308610"/>
                      <a:pt x="308102" y="256667"/>
                      <a:pt x="308102" y="192405"/>
                    </a:cubicBezTo>
                    <a:lnTo>
                      <a:pt x="346202" y="192405"/>
                    </a:lnTo>
                    <a:lnTo>
                      <a:pt x="308102" y="192405"/>
                    </a:lnTo>
                    <a:cubicBezTo>
                      <a:pt x="308102" y="128143"/>
                      <a:pt x="256159" y="76200"/>
                      <a:pt x="192151" y="76200"/>
                    </a:cubicBezTo>
                    <a:lnTo>
                      <a:pt x="192151" y="38100"/>
                    </a:lnTo>
                    <a:lnTo>
                      <a:pt x="192151" y="76200"/>
                    </a:lnTo>
                    <a:cubicBezTo>
                      <a:pt x="128143" y="76200"/>
                      <a:pt x="76200" y="128143"/>
                      <a:pt x="76200" y="192405"/>
                    </a:cubicBezTo>
                    <a:close/>
                  </a:path>
                </a:pathLst>
              </a:custGeom>
              <a:solidFill>
                <a:srgbClr val="3c2b2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IN" sz="18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</p:grpSp>
        <p:grpSp>
          <p:nvGrpSpPr>
            <p:cNvPr id="910" name="Group 15"/>
            <p:cNvGrpSpPr/>
            <p:nvPr/>
          </p:nvGrpSpPr>
          <p:grpSpPr>
            <a:xfrm>
              <a:off x="17213400" y="285840"/>
              <a:ext cx="288000" cy="288360"/>
              <a:chOff x="17213400" y="285840"/>
              <a:chExt cx="288000" cy="288360"/>
            </a:xfrm>
          </p:grpSpPr>
          <p:sp>
            <p:nvSpPr>
              <p:cNvPr id="911" name="Freeform 16"/>
              <p:cNvSpPr/>
              <p:nvPr/>
            </p:nvSpPr>
            <p:spPr>
              <a:xfrm>
                <a:off x="17242200" y="314280"/>
                <a:ext cx="230760" cy="231120"/>
              </a:xfrm>
              <a:custGeom>
                <a:avLst/>
                <a:gdLst>
                  <a:gd name="textAreaLeft" fmla="*/ 0 w 230760"/>
                  <a:gd name="textAreaRight" fmla="*/ 231120 w 230760"/>
                  <a:gd name="textAreaTop" fmla="*/ 0 h 231120"/>
                  <a:gd name="textAreaBottom" fmla="*/ 231480 h 231120"/>
                </a:gdLst>
                <a:ahLst/>
                <a:cxnLst/>
                <a:rect l="textAreaLeft" t="textAreaTop" r="textAreaRight" b="textAreaBottom"/>
                <a:pathLst>
                  <a:path w="308102" h="308610">
                    <a:moveTo>
                      <a:pt x="0" y="154305"/>
                    </a:moveTo>
                    <a:cubicBezTo>
                      <a:pt x="0" y="69088"/>
                      <a:pt x="68961" y="0"/>
                      <a:pt x="154051" y="0"/>
                    </a:cubicBezTo>
                    <a:cubicBezTo>
                      <a:pt x="239141" y="0"/>
                      <a:pt x="308102" y="69088"/>
                      <a:pt x="308102" y="154305"/>
                    </a:cubicBezTo>
                    <a:cubicBezTo>
                      <a:pt x="308102" y="239522"/>
                      <a:pt x="239141" y="308610"/>
                      <a:pt x="154051" y="308610"/>
                    </a:cubicBezTo>
                    <a:cubicBezTo>
                      <a:pt x="68961" y="308610"/>
                      <a:pt x="0" y="239522"/>
                      <a:pt x="0" y="154305"/>
                    </a:cubicBezTo>
                    <a:close/>
                  </a:path>
                </a:pathLst>
              </a:custGeom>
              <a:solidFill>
                <a:srgbClr val="dae3f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IN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912" name="Freeform 17"/>
              <p:cNvSpPr/>
              <p:nvPr/>
            </p:nvSpPr>
            <p:spPr>
              <a:xfrm>
                <a:off x="17213400" y="285840"/>
                <a:ext cx="288000" cy="288360"/>
              </a:xfrm>
              <a:custGeom>
                <a:avLst/>
                <a:gdLst>
                  <a:gd name="textAreaLeft" fmla="*/ 0 w 288000"/>
                  <a:gd name="textAreaRight" fmla="*/ 288360 w 288000"/>
                  <a:gd name="textAreaTop" fmla="*/ 0 h 288360"/>
                  <a:gd name="textAreaBottom" fmla="*/ 288720 h 288360"/>
                </a:gdLst>
                <a:ahLst/>
                <a:cxnLst/>
                <a:rect l="textAreaLeft" t="textAreaTop" r="textAreaRight" b="textAreaBottom"/>
                <a:pathLst>
                  <a:path w="384302" h="384810">
                    <a:moveTo>
                      <a:pt x="0" y="192405"/>
                    </a:moveTo>
                    <a:cubicBezTo>
                      <a:pt x="0" y="86233"/>
                      <a:pt x="85979" y="0"/>
                      <a:pt x="192151" y="0"/>
                    </a:cubicBezTo>
                    <a:lnTo>
                      <a:pt x="192151" y="38100"/>
                    </a:lnTo>
                    <a:lnTo>
                      <a:pt x="192151" y="0"/>
                    </a:lnTo>
                    <a:cubicBezTo>
                      <a:pt x="298323" y="0"/>
                      <a:pt x="384302" y="86233"/>
                      <a:pt x="384302" y="192405"/>
                    </a:cubicBezTo>
                    <a:cubicBezTo>
                      <a:pt x="384302" y="298577"/>
                      <a:pt x="298323" y="384810"/>
                      <a:pt x="192151" y="384810"/>
                    </a:cubicBezTo>
                    <a:lnTo>
                      <a:pt x="192151" y="346710"/>
                    </a:lnTo>
                    <a:lnTo>
                      <a:pt x="192151" y="384810"/>
                    </a:lnTo>
                    <a:cubicBezTo>
                      <a:pt x="85979" y="384810"/>
                      <a:pt x="0" y="298577"/>
                      <a:pt x="0" y="192405"/>
                    </a:cubicBezTo>
                    <a:lnTo>
                      <a:pt x="38100" y="192405"/>
                    </a:lnTo>
                    <a:lnTo>
                      <a:pt x="69850" y="213487"/>
                    </a:lnTo>
                    <a:cubicBezTo>
                      <a:pt x="60579" y="227457"/>
                      <a:pt x="43180" y="233680"/>
                      <a:pt x="27051" y="228854"/>
                    </a:cubicBezTo>
                    <a:cubicBezTo>
                      <a:pt x="10922" y="224028"/>
                      <a:pt x="0" y="209169"/>
                      <a:pt x="0" y="192405"/>
                    </a:cubicBezTo>
                    <a:moveTo>
                      <a:pt x="76200" y="192405"/>
                    </a:moveTo>
                    <a:lnTo>
                      <a:pt x="38100" y="192405"/>
                    </a:lnTo>
                    <a:lnTo>
                      <a:pt x="6350" y="171323"/>
                    </a:lnTo>
                    <a:cubicBezTo>
                      <a:pt x="15621" y="157353"/>
                      <a:pt x="33020" y="151130"/>
                      <a:pt x="49149" y="155956"/>
                    </a:cubicBezTo>
                    <a:cubicBezTo>
                      <a:pt x="65278" y="160782"/>
                      <a:pt x="76200" y="175641"/>
                      <a:pt x="76200" y="192405"/>
                    </a:cubicBezTo>
                    <a:cubicBezTo>
                      <a:pt x="76200" y="256667"/>
                      <a:pt x="128143" y="308610"/>
                      <a:pt x="192151" y="308610"/>
                    </a:cubicBezTo>
                    <a:cubicBezTo>
                      <a:pt x="256159" y="308610"/>
                      <a:pt x="308102" y="256667"/>
                      <a:pt x="308102" y="192405"/>
                    </a:cubicBezTo>
                    <a:lnTo>
                      <a:pt x="346202" y="192405"/>
                    </a:lnTo>
                    <a:lnTo>
                      <a:pt x="308102" y="192405"/>
                    </a:lnTo>
                    <a:cubicBezTo>
                      <a:pt x="308102" y="128143"/>
                      <a:pt x="256159" y="76200"/>
                      <a:pt x="192151" y="76200"/>
                    </a:cubicBezTo>
                    <a:lnTo>
                      <a:pt x="192151" y="38100"/>
                    </a:lnTo>
                    <a:lnTo>
                      <a:pt x="192151" y="76200"/>
                    </a:lnTo>
                    <a:cubicBezTo>
                      <a:pt x="128143" y="76200"/>
                      <a:pt x="76200" y="128143"/>
                      <a:pt x="76200" y="192405"/>
                    </a:cubicBezTo>
                    <a:close/>
                  </a:path>
                </a:pathLst>
              </a:custGeom>
              <a:solidFill>
                <a:srgbClr val="3c2b2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IN" sz="18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</p:grpSp>
        <p:grpSp>
          <p:nvGrpSpPr>
            <p:cNvPr id="913" name="Group 18"/>
            <p:cNvGrpSpPr/>
            <p:nvPr/>
          </p:nvGrpSpPr>
          <p:grpSpPr>
            <a:xfrm>
              <a:off x="17595720" y="285840"/>
              <a:ext cx="288000" cy="288360"/>
              <a:chOff x="17595720" y="285840"/>
              <a:chExt cx="288000" cy="288360"/>
            </a:xfrm>
          </p:grpSpPr>
          <p:sp>
            <p:nvSpPr>
              <p:cNvPr id="914" name="Freeform 19"/>
              <p:cNvSpPr/>
              <p:nvPr/>
            </p:nvSpPr>
            <p:spPr>
              <a:xfrm>
                <a:off x="17624160" y="314280"/>
                <a:ext cx="230760" cy="231120"/>
              </a:xfrm>
              <a:custGeom>
                <a:avLst/>
                <a:gdLst>
                  <a:gd name="textAreaLeft" fmla="*/ 0 w 230760"/>
                  <a:gd name="textAreaRight" fmla="*/ 231120 w 230760"/>
                  <a:gd name="textAreaTop" fmla="*/ 0 h 231120"/>
                  <a:gd name="textAreaBottom" fmla="*/ 231480 h 231120"/>
                </a:gdLst>
                <a:ahLst/>
                <a:cxnLst/>
                <a:rect l="textAreaLeft" t="textAreaTop" r="textAreaRight" b="textAreaBottom"/>
                <a:pathLst>
                  <a:path w="308102" h="308610">
                    <a:moveTo>
                      <a:pt x="0" y="154305"/>
                    </a:moveTo>
                    <a:cubicBezTo>
                      <a:pt x="0" y="69088"/>
                      <a:pt x="68961" y="0"/>
                      <a:pt x="154051" y="0"/>
                    </a:cubicBezTo>
                    <a:cubicBezTo>
                      <a:pt x="239141" y="0"/>
                      <a:pt x="308102" y="69088"/>
                      <a:pt x="308102" y="154305"/>
                    </a:cubicBezTo>
                    <a:cubicBezTo>
                      <a:pt x="308102" y="239522"/>
                      <a:pt x="239141" y="308610"/>
                      <a:pt x="154051" y="308610"/>
                    </a:cubicBezTo>
                    <a:cubicBezTo>
                      <a:pt x="68961" y="308610"/>
                      <a:pt x="0" y="239522"/>
                      <a:pt x="0" y="154305"/>
                    </a:cubicBezTo>
                    <a:close/>
                  </a:path>
                </a:pathLst>
              </a:custGeom>
              <a:solidFill>
                <a:srgbClr val="dae3f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IN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915" name="Freeform 20"/>
              <p:cNvSpPr/>
              <p:nvPr/>
            </p:nvSpPr>
            <p:spPr>
              <a:xfrm>
                <a:off x="17595720" y="285840"/>
                <a:ext cx="288000" cy="288360"/>
              </a:xfrm>
              <a:custGeom>
                <a:avLst/>
                <a:gdLst>
                  <a:gd name="textAreaLeft" fmla="*/ 0 w 288000"/>
                  <a:gd name="textAreaRight" fmla="*/ 288360 w 288000"/>
                  <a:gd name="textAreaTop" fmla="*/ 0 h 288360"/>
                  <a:gd name="textAreaBottom" fmla="*/ 288720 h 288360"/>
                </a:gdLst>
                <a:ahLst/>
                <a:cxnLst/>
                <a:rect l="textAreaLeft" t="textAreaTop" r="textAreaRight" b="textAreaBottom"/>
                <a:pathLst>
                  <a:path w="384302" h="384810">
                    <a:moveTo>
                      <a:pt x="0" y="192405"/>
                    </a:moveTo>
                    <a:cubicBezTo>
                      <a:pt x="0" y="86233"/>
                      <a:pt x="85979" y="0"/>
                      <a:pt x="192151" y="0"/>
                    </a:cubicBezTo>
                    <a:lnTo>
                      <a:pt x="192151" y="38100"/>
                    </a:lnTo>
                    <a:lnTo>
                      <a:pt x="192151" y="0"/>
                    </a:lnTo>
                    <a:cubicBezTo>
                      <a:pt x="298323" y="0"/>
                      <a:pt x="384302" y="86233"/>
                      <a:pt x="384302" y="192405"/>
                    </a:cubicBezTo>
                    <a:cubicBezTo>
                      <a:pt x="384302" y="298577"/>
                      <a:pt x="298323" y="384810"/>
                      <a:pt x="192151" y="384810"/>
                    </a:cubicBezTo>
                    <a:lnTo>
                      <a:pt x="192151" y="346710"/>
                    </a:lnTo>
                    <a:lnTo>
                      <a:pt x="192151" y="384810"/>
                    </a:lnTo>
                    <a:cubicBezTo>
                      <a:pt x="85979" y="384810"/>
                      <a:pt x="0" y="298577"/>
                      <a:pt x="0" y="192405"/>
                    </a:cubicBezTo>
                    <a:lnTo>
                      <a:pt x="38100" y="192405"/>
                    </a:lnTo>
                    <a:lnTo>
                      <a:pt x="69850" y="213487"/>
                    </a:lnTo>
                    <a:cubicBezTo>
                      <a:pt x="60579" y="227457"/>
                      <a:pt x="43180" y="233680"/>
                      <a:pt x="27051" y="228854"/>
                    </a:cubicBezTo>
                    <a:cubicBezTo>
                      <a:pt x="10922" y="224028"/>
                      <a:pt x="0" y="209169"/>
                      <a:pt x="0" y="192405"/>
                    </a:cubicBezTo>
                    <a:moveTo>
                      <a:pt x="76200" y="192405"/>
                    </a:moveTo>
                    <a:lnTo>
                      <a:pt x="38100" y="192405"/>
                    </a:lnTo>
                    <a:lnTo>
                      <a:pt x="6350" y="171323"/>
                    </a:lnTo>
                    <a:cubicBezTo>
                      <a:pt x="15621" y="157353"/>
                      <a:pt x="33020" y="151130"/>
                      <a:pt x="49149" y="155956"/>
                    </a:cubicBezTo>
                    <a:cubicBezTo>
                      <a:pt x="65278" y="160782"/>
                      <a:pt x="76200" y="175641"/>
                      <a:pt x="76200" y="192405"/>
                    </a:cubicBezTo>
                    <a:cubicBezTo>
                      <a:pt x="76200" y="256667"/>
                      <a:pt x="128143" y="308610"/>
                      <a:pt x="192151" y="308610"/>
                    </a:cubicBezTo>
                    <a:cubicBezTo>
                      <a:pt x="256159" y="308610"/>
                      <a:pt x="308102" y="256667"/>
                      <a:pt x="308102" y="192405"/>
                    </a:cubicBezTo>
                    <a:lnTo>
                      <a:pt x="346202" y="192405"/>
                    </a:lnTo>
                    <a:lnTo>
                      <a:pt x="308102" y="192405"/>
                    </a:lnTo>
                    <a:cubicBezTo>
                      <a:pt x="308102" y="128143"/>
                      <a:pt x="256159" y="76200"/>
                      <a:pt x="192151" y="76200"/>
                    </a:cubicBezTo>
                    <a:lnTo>
                      <a:pt x="192151" y="38100"/>
                    </a:lnTo>
                    <a:lnTo>
                      <a:pt x="192151" y="76200"/>
                    </a:lnTo>
                    <a:cubicBezTo>
                      <a:pt x="128143" y="76200"/>
                      <a:pt x="76200" y="128143"/>
                      <a:pt x="76200" y="192405"/>
                    </a:cubicBezTo>
                    <a:close/>
                  </a:path>
                </a:pathLst>
              </a:custGeom>
              <a:solidFill>
                <a:srgbClr val="3c2b2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IN" sz="18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</p:grpSp>
      </p:grpSp>
    </p:spTree>
  </p:cSld>
  <p:transition>
    <p:fade/>
  </p:transition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3f4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" name="Group 2"/>
          <p:cNvGrpSpPr/>
          <p:nvPr/>
        </p:nvGrpSpPr>
        <p:grpSpPr>
          <a:xfrm>
            <a:off x="-65880" y="0"/>
            <a:ext cx="18353520" cy="10287720"/>
            <a:chOff x="-65880" y="0"/>
            <a:chExt cx="18353520" cy="10287720"/>
          </a:xfrm>
        </p:grpSpPr>
        <p:sp>
          <p:nvSpPr>
            <p:cNvPr id="122" name="Freeform 3"/>
            <p:cNvSpPr/>
            <p:nvPr/>
          </p:nvSpPr>
          <p:spPr>
            <a:xfrm>
              <a:off x="-65880" y="0"/>
              <a:ext cx="18353520" cy="10287720"/>
            </a:xfrm>
            <a:custGeom>
              <a:avLst/>
              <a:gdLst>
                <a:gd name="textAreaLeft" fmla="*/ 0 w 18353520"/>
                <a:gd name="textAreaRight" fmla="*/ 18353880 w 18353520"/>
                <a:gd name="textAreaTop" fmla="*/ 0 h 10287720"/>
                <a:gd name="textAreaBottom" fmla="*/ 10288080 h 10287720"/>
              </a:gdLst>
              <a:ahLst/>
              <a:cxnLst/>
              <a:rect l="textAreaLeft" t="textAreaTop" r="textAreaRight" b="textAreaBottom"/>
              <a:pathLst>
                <a:path w="24471630" h="13717270">
                  <a:moveTo>
                    <a:pt x="0" y="0"/>
                  </a:moveTo>
                  <a:lnTo>
                    <a:pt x="24471630" y="0"/>
                  </a:lnTo>
                  <a:lnTo>
                    <a:pt x="24471630" y="13717270"/>
                  </a:lnTo>
                  <a:lnTo>
                    <a:pt x="0" y="13717270"/>
                  </a:lnTo>
                  <a:close/>
                </a:path>
              </a:pathLst>
            </a:custGeom>
            <a:solidFill>
              <a:srgbClr val="ffde5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IN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123" name="Group 4"/>
          <p:cNvGrpSpPr/>
          <p:nvPr/>
        </p:nvGrpSpPr>
        <p:grpSpPr>
          <a:xfrm>
            <a:off x="4779000" y="1239840"/>
            <a:ext cx="8729640" cy="1305720"/>
            <a:chOff x="4779000" y="1239840"/>
            <a:chExt cx="8729640" cy="1305720"/>
          </a:xfrm>
        </p:grpSpPr>
        <p:sp>
          <p:nvSpPr>
            <p:cNvPr id="124" name="Freeform 5"/>
            <p:cNvSpPr/>
            <p:nvPr/>
          </p:nvSpPr>
          <p:spPr>
            <a:xfrm>
              <a:off x="4779000" y="1239840"/>
              <a:ext cx="8729640" cy="1305720"/>
            </a:xfrm>
            <a:custGeom>
              <a:avLst/>
              <a:gdLst>
                <a:gd name="textAreaLeft" fmla="*/ 0 w 8729640"/>
                <a:gd name="textAreaRight" fmla="*/ 8730000 w 8729640"/>
                <a:gd name="textAreaTop" fmla="*/ 0 h 1305720"/>
                <a:gd name="textAreaBottom" fmla="*/ 1306080 h 1305720"/>
              </a:gdLst>
              <a:ahLst/>
              <a:cxnLst/>
              <a:rect l="textAreaLeft" t="textAreaTop" r="textAreaRight" b="textAreaBottom"/>
              <a:pathLst>
                <a:path w="11640185" h="1741220">
                  <a:moveTo>
                    <a:pt x="0" y="0"/>
                  </a:moveTo>
                  <a:lnTo>
                    <a:pt x="11640185" y="0"/>
                  </a:lnTo>
                  <a:lnTo>
                    <a:pt x="11640185" y="1741220"/>
                  </a:lnTo>
                  <a:lnTo>
                    <a:pt x="0" y="1741220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IN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25" name="TextBox 6"/>
            <p:cNvSpPr/>
            <p:nvPr/>
          </p:nvSpPr>
          <p:spPr>
            <a:xfrm>
              <a:off x="4779000" y="1339920"/>
              <a:ext cx="8729640" cy="12056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ctr">
              <a:noAutofit/>
            </a:bodyPr>
            <a:p>
              <a:pPr defTabSz="914400">
                <a:lnSpc>
                  <a:spcPts val="5281"/>
                </a:lnSpc>
              </a:pPr>
              <a:r>
                <a:rPr b="1" lang="en-US" sz="5500" strike="noStrike" u="none">
                  <a:solidFill>
                    <a:srgbClr val="122620"/>
                  </a:solidFill>
                  <a:effectLst/>
                  <a:uFillTx/>
                  <a:latin typeface="Noto Sans Bold"/>
                  <a:ea typeface="Noto Sans Bold"/>
                </a:rPr>
                <a:t>Smart Attendance Vision</a:t>
              </a:r>
              <a:endParaRPr b="0" lang="en-IN" sz="55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126" name="Group 7"/>
          <p:cNvGrpSpPr/>
          <p:nvPr/>
        </p:nvGrpSpPr>
        <p:grpSpPr>
          <a:xfrm>
            <a:off x="403920" y="3112200"/>
            <a:ext cx="17479440" cy="6600240"/>
            <a:chOff x="403920" y="3112200"/>
            <a:chExt cx="17479440" cy="6600240"/>
          </a:xfrm>
        </p:grpSpPr>
        <p:sp>
          <p:nvSpPr>
            <p:cNvPr id="127" name="Freeform 8"/>
            <p:cNvSpPr/>
            <p:nvPr/>
          </p:nvSpPr>
          <p:spPr>
            <a:xfrm>
              <a:off x="403920" y="3197880"/>
              <a:ext cx="17479440" cy="6514560"/>
            </a:xfrm>
            <a:custGeom>
              <a:avLst/>
              <a:gdLst>
                <a:gd name="textAreaLeft" fmla="*/ 0 w 17479440"/>
                <a:gd name="textAreaRight" fmla="*/ 17479800 w 17479440"/>
                <a:gd name="textAreaTop" fmla="*/ 0 h 6514560"/>
                <a:gd name="textAreaBottom" fmla="*/ 6514920 h 6514560"/>
              </a:gdLst>
              <a:ahLst/>
              <a:cxnLst/>
              <a:rect l="textAreaLeft" t="textAreaTop" r="textAreaRight" b="textAreaBottom"/>
              <a:pathLst>
                <a:path w="23306429" h="8686631">
                  <a:moveTo>
                    <a:pt x="0" y="0"/>
                  </a:moveTo>
                  <a:lnTo>
                    <a:pt x="23306429" y="0"/>
                  </a:lnTo>
                  <a:lnTo>
                    <a:pt x="23306429" y="8686631"/>
                  </a:lnTo>
                  <a:lnTo>
                    <a:pt x="0" y="8686631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IN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28" name="TextBox 9"/>
            <p:cNvSpPr/>
            <p:nvPr/>
          </p:nvSpPr>
          <p:spPr>
            <a:xfrm>
              <a:off x="403920" y="3112200"/>
              <a:ext cx="17479440" cy="6600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ctr">
              <a:noAutofit/>
            </a:bodyPr>
            <a:p>
              <a:pPr lvl="1" marL="647640" indent="-324000" defTabSz="914400">
                <a:lnSpc>
                  <a:spcPts val="4680"/>
                </a:lnSpc>
                <a:buClr>
                  <a:srgbClr val="403833"/>
                </a:buClr>
                <a:buFont typeface="Arial"/>
                <a:buChar char="•"/>
              </a:pPr>
              <a:r>
                <a:rPr b="0" lang="en-US" sz="3000" strike="noStrike" u="none">
                  <a:solidFill>
                    <a:srgbClr val="403833"/>
                  </a:solidFill>
                  <a:effectLst/>
                  <a:uFillTx/>
                  <a:latin typeface="Arimo"/>
                  <a:ea typeface="Arimo"/>
                </a:rPr>
                <a:t>This project aims to automate the student attendance process using facial recognition technology.</a:t>
              </a:r>
              <a:endParaRPr b="0" lang="en-IN" sz="30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  <a:p>
              <a:pPr lvl="1" marL="647640" indent="-324000" defTabSz="914400">
                <a:lnSpc>
                  <a:spcPts val="4680"/>
                </a:lnSpc>
                <a:buClr>
                  <a:srgbClr val="403833"/>
                </a:buClr>
                <a:buFont typeface="Arial"/>
                <a:buChar char="•"/>
              </a:pPr>
              <a:r>
                <a:rPr b="0" lang="en-US" sz="3000" strike="noStrike" u="none">
                  <a:solidFill>
                    <a:srgbClr val="403833"/>
                  </a:solidFill>
                  <a:effectLst/>
                  <a:uFillTx/>
                  <a:latin typeface="Arimo"/>
                  <a:ea typeface="Arimo"/>
                </a:rPr>
                <a:t>The system detects and recognizes faces in real-time through a webcam, eliminating the need for manual or card-based attendance.</a:t>
              </a:r>
              <a:endParaRPr b="0" lang="en-IN" sz="30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  <a:p>
              <a:pPr lvl="1" marL="647640" indent="-324000" defTabSz="914400">
                <a:lnSpc>
                  <a:spcPts val="4680"/>
                </a:lnSpc>
                <a:buClr>
                  <a:srgbClr val="403833"/>
                </a:buClr>
                <a:buFont typeface="Arial"/>
                <a:buChar char="•"/>
              </a:pPr>
              <a:r>
                <a:rPr b="0" lang="en-US" sz="3000" strike="noStrike" u="none">
                  <a:solidFill>
                    <a:srgbClr val="403833"/>
                  </a:solidFill>
                  <a:effectLst/>
                  <a:uFillTx/>
                  <a:latin typeface="Arimo"/>
                  <a:ea typeface="Arimo"/>
                </a:rPr>
                <a:t>It is built using Python, Flask, TensorFlow, and DeepFace, with FaceNet as the core model for face recognition.</a:t>
              </a:r>
              <a:endParaRPr b="0" lang="en-IN" sz="30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  <a:p>
              <a:pPr lvl="1" marL="647640" indent="-324000" defTabSz="914400">
                <a:lnSpc>
                  <a:spcPts val="4680"/>
                </a:lnSpc>
                <a:buClr>
                  <a:srgbClr val="403833"/>
                </a:buClr>
                <a:buFont typeface="Arial"/>
                <a:buChar char="•"/>
              </a:pPr>
              <a:r>
                <a:rPr b="0" lang="en-US" sz="3000" strike="noStrike" u="none">
                  <a:solidFill>
                    <a:srgbClr val="403833"/>
                  </a:solidFill>
                  <a:effectLst/>
                  <a:uFillTx/>
                  <a:latin typeface="Arimo"/>
                  <a:ea typeface="Arimo"/>
                </a:rPr>
                <a:t>The model achieves 100% accuracy with zero false acceptance and rejection rates.</a:t>
              </a:r>
              <a:endParaRPr b="0" lang="en-IN" sz="30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  <a:p>
              <a:pPr lvl="1" marL="647640" indent="-324000" defTabSz="914400">
                <a:lnSpc>
                  <a:spcPts val="4680"/>
                </a:lnSpc>
                <a:buClr>
                  <a:srgbClr val="403833"/>
                </a:buClr>
                <a:buFont typeface="Arial"/>
                <a:buChar char="•"/>
              </a:pPr>
              <a:r>
                <a:rPr b="0" lang="en-US" sz="3000" strike="noStrike" u="none">
                  <a:solidFill>
                    <a:srgbClr val="403833"/>
                  </a:solidFill>
                  <a:effectLst/>
                  <a:uFillTx/>
                  <a:latin typeface="Arimo"/>
                  <a:ea typeface="Arimo"/>
                </a:rPr>
                <a:t>Includes liveness detection using the Eye Aspect Ratio (EAR) algorithm to prevent photo-based spoofing.</a:t>
              </a:r>
              <a:endParaRPr b="0" lang="en-IN" sz="30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  <a:p>
              <a:pPr lvl="1" marL="647640" indent="-324000" defTabSz="914400">
                <a:lnSpc>
                  <a:spcPts val="4680"/>
                </a:lnSpc>
                <a:buClr>
                  <a:srgbClr val="403833"/>
                </a:buClr>
                <a:buFont typeface="Arial"/>
                <a:buChar char="•"/>
              </a:pPr>
              <a:r>
                <a:rPr b="0" lang="en-US" sz="3000" strike="noStrike" u="none">
                  <a:solidFill>
                    <a:srgbClr val="403833"/>
                  </a:solidFill>
                  <a:effectLst/>
                  <a:uFillTx/>
                  <a:latin typeface="Arimo"/>
                  <a:ea typeface="Arimo"/>
                </a:rPr>
                <a:t>Data is stored securely in JSON and CSV formats, ensuring privacy and easy record management.</a:t>
              </a:r>
              <a:endParaRPr b="0" lang="en-IN" sz="30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  <a:p>
              <a:pPr lvl="1" marL="647640" indent="-324000" defTabSz="914400">
                <a:lnSpc>
                  <a:spcPts val="4680"/>
                </a:lnSpc>
                <a:buClr>
                  <a:srgbClr val="403833"/>
                </a:buClr>
                <a:buFont typeface="Arial"/>
                <a:buChar char="•"/>
              </a:pPr>
              <a:r>
                <a:rPr b="0" lang="en-US" sz="3000" strike="noStrike" u="none">
                  <a:solidFill>
                    <a:srgbClr val="403833"/>
                  </a:solidFill>
                  <a:effectLst/>
                  <a:uFillTx/>
                  <a:latin typeface="Arimo"/>
                  <a:ea typeface="Arimo"/>
                </a:rPr>
                <a:t>Designed to be scalable, fast, and contactless, suitable for schools, colleges, and workplaces.</a:t>
              </a:r>
              <a:endParaRPr b="0" lang="en-IN" sz="30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  <a:p>
              <a:pPr defTabSz="914400">
                <a:lnSpc>
                  <a:spcPts val="4680"/>
                </a:lnSpc>
              </a:pPr>
              <a:endParaRPr b="0" lang="en-IN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129" name="Freeform 10"/>
          <p:cNvSpPr/>
          <p:nvPr/>
        </p:nvSpPr>
        <p:spPr>
          <a:xfrm>
            <a:off x="-65880" y="0"/>
            <a:ext cx="18353520" cy="859680"/>
          </a:xfrm>
          <a:custGeom>
            <a:avLst/>
            <a:gdLst>
              <a:gd name="textAreaLeft" fmla="*/ 0 w 18353520"/>
              <a:gd name="textAreaRight" fmla="*/ 18353880 w 18353520"/>
              <a:gd name="textAreaTop" fmla="*/ 0 h 859680"/>
              <a:gd name="textAreaBottom" fmla="*/ 860040 h 859680"/>
            </a:gdLst>
            <a:ahLst/>
            <a:cxnLst/>
            <a:rect l="textAreaLeft" t="textAreaTop" r="textAreaRight" b="textAreaBottom"/>
            <a:pathLst>
              <a:path w="18288000" h="859984">
                <a:moveTo>
                  <a:pt x="0" y="0"/>
                </a:moveTo>
                <a:lnTo>
                  <a:pt x="18288000" y="0"/>
                </a:lnTo>
                <a:lnTo>
                  <a:pt x="18288000" y="859984"/>
                </a:lnTo>
                <a:lnTo>
                  <a:pt x="0" y="85998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cap="rnd" w="381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IN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0" name="TextBox 11"/>
          <p:cNvSpPr/>
          <p:nvPr/>
        </p:nvSpPr>
        <p:spPr>
          <a:xfrm>
            <a:off x="-65880" y="163440"/>
            <a:ext cx="5751360" cy="53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lvl="1" marL="755640" indent="-378000" algn="ctr" defTabSz="914400">
              <a:lnSpc>
                <a:spcPts val="4201"/>
              </a:lnSpc>
              <a:buClr>
                <a:srgbClr val="f8d401"/>
              </a:buClr>
              <a:buFont typeface="Arial"/>
              <a:buChar char="•"/>
            </a:pPr>
            <a:r>
              <a:rPr b="1" lang="en-US" sz="3500" strike="noStrike" u="none">
                <a:solidFill>
                  <a:srgbClr val="f8d401"/>
                </a:solidFill>
                <a:effectLst/>
                <a:uFillTx/>
                <a:latin typeface="Noto Sans Bold"/>
                <a:ea typeface="Noto Sans Bold"/>
              </a:rPr>
              <a:t>01 Project Overview</a:t>
            </a:r>
            <a:endParaRPr b="0" lang="en-IN" sz="3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pSp>
        <p:nvGrpSpPr>
          <p:cNvPr id="131" name="Group 12"/>
          <p:cNvGrpSpPr/>
          <p:nvPr/>
        </p:nvGrpSpPr>
        <p:grpSpPr>
          <a:xfrm>
            <a:off x="16831440" y="285840"/>
            <a:ext cx="1052280" cy="288360"/>
            <a:chOff x="16831440" y="285840"/>
            <a:chExt cx="1052280" cy="288360"/>
          </a:xfrm>
        </p:grpSpPr>
        <p:grpSp>
          <p:nvGrpSpPr>
            <p:cNvPr id="132" name="Group 13"/>
            <p:cNvGrpSpPr/>
            <p:nvPr/>
          </p:nvGrpSpPr>
          <p:grpSpPr>
            <a:xfrm>
              <a:off x="16831440" y="285840"/>
              <a:ext cx="288000" cy="288360"/>
              <a:chOff x="16831440" y="285840"/>
              <a:chExt cx="288000" cy="288360"/>
            </a:xfrm>
          </p:grpSpPr>
          <p:sp>
            <p:nvSpPr>
              <p:cNvPr id="133" name="Freeform 14"/>
              <p:cNvSpPr/>
              <p:nvPr/>
            </p:nvSpPr>
            <p:spPr>
              <a:xfrm>
                <a:off x="16859880" y="314280"/>
                <a:ext cx="230760" cy="231120"/>
              </a:xfrm>
              <a:custGeom>
                <a:avLst/>
                <a:gdLst>
                  <a:gd name="textAreaLeft" fmla="*/ 0 w 230760"/>
                  <a:gd name="textAreaRight" fmla="*/ 231120 w 230760"/>
                  <a:gd name="textAreaTop" fmla="*/ 0 h 231120"/>
                  <a:gd name="textAreaBottom" fmla="*/ 231480 h 231120"/>
                </a:gdLst>
                <a:ahLst/>
                <a:cxnLst/>
                <a:rect l="textAreaLeft" t="textAreaTop" r="textAreaRight" b="textAreaBottom"/>
                <a:pathLst>
                  <a:path w="308102" h="308610">
                    <a:moveTo>
                      <a:pt x="0" y="154305"/>
                    </a:moveTo>
                    <a:cubicBezTo>
                      <a:pt x="0" y="69088"/>
                      <a:pt x="68961" y="0"/>
                      <a:pt x="154051" y="0"/>
                    </a:cubicBezTo>
                    <a:cubicBezTo>
                      <a:pt x="239141" y="0"/>
                      <a:pt x="308102" y="69088"/>
                      <a:pt x="308102" y="154305"/>
                    </a:cubicBezTo>
                    <a:cubicBezTo>
                      <a:pt x="308102" y="239522"/>
                      <a:pt x="239141" y="308610"/>
                      <a:pt x="154051" y="308610"/>
                    </a:cubicBezTo>
                    <a:cubicBezTo>
                      <a:pt x="68961" y="308610"/>
                      <a:pt x="0" y="239522"/>
                      <a:pt x="0" y="154305"/>
                    </a:cubicBezTo>
                    <a:close/>
                  </a:path>
                </a:pathLst>
              </a:custGeom>
              <a:solidFill>
                <a:srgbClr val="dae3f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IN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134" name="Freeform 15"/>
              <p:cNvSpPr/>
              <p:nvPr/>
            </p:nvSpPr>
            <p:spPr>
              <a:xfrm>
                <a:off x="16831440" y="285840"/>
                <a:ext cx="288000" cy="288360"/>
              </a:xfrm>
              <a:custGeom>
                <a:avLst/>
                <a:gdLst>
                  <a:gd name="textAreaLeft" fmla="*/ 0 w 288000"/>
                  <a:gd name="textAreaRight" fmla="*/ 288360 w 288000"/>
                  <a:gd name="textAreaTop" fmla="*/ 0 h 288360"/>
                  <a:gd name="textAreaBottom" fmla="*/ 288720 h 288360"/>
                </a:gdLst>
                <a:ahLst/>
                <a:cxnLst/>
                <a:rect l="textAreaLeft" t="textAreaTop" r="textAreaRight" b="textAreaBottom"/>
                <a:pathLst>
                  <a:path w="384302" h="384810">
                    <a:moveTo>
                      <a:pt x="0" y="192405"/>
                    </a:moveTo>
                    <a:cubicBezTo>
                      <a:pt x="0" y="86233"/>
                      <a:pt x="85979" y="0"/>
                      <a:pt x="192151" y="0"/>
                    </a:cubicBezTo>
                    <a:lnTo>
                      <a:pt x="192151" y="38100"/>
                    </a:lnTo>
                    <a:lnTo>
                      <a:pt x="192151" y="0"/>
                    </a:lnTo>
                    <a:cubicBezTo>
                      <a:pt x="298323" y="0"/>
                      <a:pt x="384302" y="86233"/>
                      <a:pt x="384302" y="192405"/>
                    </a:cubicBezTo>
                    <a:cubicBezTo>
                      <a:pt x="384302" y="298577"/>
                      <a:pt x="298323" y="384810"/>
                      <a:pt x="192151" y="384810"/>
                    </a:cubicBezTo>
                    <a:lnTo>
                      <a:pt x="192151" y="346710"/>
                    </a:lnTo>
                    <a:lnTo>
                      <a:pt x="192151" y="384810"/>
                    </a:lnTo>
                    <a:cubicBezTo>
                      <a:pt x="85979" y="384810"/>
                      <a:pt x="0" y="298577"/>
                      <a:pt x="0" y="192405"/>
                    </a:cubicBezTo>
                    <a:lnTo>
                      <a:pt x="38100" y="192405"/>
                    </a:lnTo>
                    <a:lnTo>
                      <a:pt x="69850" y="213487"/>
                    </a:lnTo>
                    <a:cubicBezTo>
                      <a:pt x="60579" y="227457"/>
                      <a:pt x="43180" y="233680"/>
                      <a:pt x="27051" y="228854"/>
                    </a:cubicBezTo>
                    <a:cubicBezTo>
                      <a:pt x="10922" y="224028"/>
                      <a:pt x="0" y="209169"/>
                      <a:pt x="0" y="192405"/>
                    </a:cubicBezTo>
                    <a:moveTo>
                      <a:pt x="76200" y="192405"/>
                    </a:moveTo>
                    <a:lnTo>
                      <a:pt x="38100" y="192405"/>
                    </a:lnTo>
                    <a:lnTo>
                      <a:pt x="6350" y="171323"/>
                    </a:lnTo>
                    <a:cubicBezTo>
                      <a:pt x="15621" y="157353"/>
                      <a:pt x="33020" y="151130"/>
                      <a:pt x="49149" y="155956"/>
                    </a:cubicBezTo>
                    <a:cubicBezTo>
                      <a:pt x="65278" y="160782"/>
                      <a:pt x="76200" y="175641"/>
                      <a:pt x="76200" y="192405"/>
                    </a:cubicBezTo>
                    <a:cubicBezTo>
                      <a:pt x="76200" y="256667"/>
                      <a:pt x="128143" y="308610"/>
                      <a:pt x="192151" y="308610"/>
                    </a:cubicBezTo>
                    <a:cubicBezTo>
                      <a:pt x="256159" y="308610"/>
                      <a:pt x="308102" y="256667"/>
                      <a:pt x="308102" y="192405"/>
                    </a:cubicBezTo>
                    <a:lnTo>
                      <a:pt x="346202" y="192405"/>
                    </a:lnTo>
                    <a:lnTo>
                      <a:pt x="308102" y="192405"/>
                    </a:lnTo>
                    <a:cubicBezTo>
                      <a:pt x="308102" y="128143"/>
                      <a:pt x="256159" y="76200"/>
                      <a:pt x="192151" y="76200"/>
                    </a:cubicBezTo>
                    <a:lnTo>
                      <a:pt x="192151" y="38100"/>
                    </a:lnTo>
                    <a:lnTo>
                      <a:pt x="192151" y="76200"/>
                    </a:lnTo>
                    <a:cubicBezTo>
                      <a:pt x="128143" y="76200"/>
                      <a:pt x="76200" y="128143"/>
                      <a:pt x="76200" y="192405"/>
                    </a:cubicBezTo>
                    <a:close/>
                  </a:path>
                </a:pathLst>
              </a:custGeom>
              <a:solidFill>
                <a:srgbClr val="3c2b2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IN" sz="18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</p:grpSp>
        <p:grpSp>
          <p:nvGrpSpPr>
            <p:cNvPr id="135" name="Group 16"/>
            <p:cNvGrpSpPr/>
            <p:nvPr/>
          </p:nvGrpSpPr>
          <p:grpSpPr>
            <a:xfrm>
              <a:off x="17213400" y="285840"/>
              <a:ext cx="288000" cy="288360"/>
              <a:chOff x="17213400" y="285840"/>
              <a:chExt cx="288000" cy="288360"/>
            </a:xfrm>
          </p:grpSpPr>
          <p:sp>
            <p:nvSpPr>
              <p:cNvPr id="136" name="Freeform 17"/>
              <p:cNvSpPr/>
              <p:nvPr/>
            </p:nvSpPr>
            <p:spPr>
              <a:xfrm>
                <a:off x="17242200" y="314280"/>
                <a:ext cx="230760" cy="231120"/>
              </a:xfrm>
              <a:custGeom>
                <a:avLst/>
                <a:gdLst>
                  <a:gd name="textAreaLeft" fmla="*/ 0 w 230760"/>
                  <a:gd name="textAreaRight" fmla="*/ 231120 w 230760"/>
                  <a:gd name="textAreaTop" fmla="*/ 0 h 231120"/>
                  <a:gd name="textAreaBottom" fmla="*/ 231480 h 231120"/>
                </a:gdLst>
                <a:ahLst/>
                <a:cxnLst/>
                <a:rect l="textAreaLeft" t="textAreaTop" r="textAreaRight" b="textAreaBottom"/>
                <a:pathLst>
                  <a:path w="308102" h="308610">
                    <a:moveTo>
                      <a:pt x="0" y="154305"/>
                    </a:moveTo>
                    <a:cubicBezTo>
                      <a:pt x="0" y="69088"/>
                      <a:pt x="68961" y="0"/>
                      <a:pt x="154051" y="0"/>
                    </a:cubicBezTo>
                    <a:cubicBezTo>
                      <a:pt x="239141" y="0"/>
                      <a:pt x="308102" y="69088"/>
                      <a:pt x="308102" y="154305"/>
                    </a:cubicBezTo>
                    <a:cubicBezTo>
                      <a:pt x="308102" y="239522"/>
                      <a:pt x="239141" y="308610"/>
                      <a:pt x="154051" y="308610"/>
                    </a:cubicBezTo>
                    <a:cubicBezTo>
                      <a:pt x="68961" y="308610"/>
                      <a:pt x="0" y="239522"/>
                      <a:pt x="0" y="154305"/>
                    </a:cubicBezTo>
                    <a:close/>
                  </a:path>
                </a:pathLst>
              </a:custGeom>
              <a:solidFill>
                <a:srgbClr val="dae3f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IN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137" name="Freeform 18"/>
              <p:cNvSpPr/>
              <p:nvPr/>
            </p:nvSpPr>
            <p:spPr>
              <a:xfrm>
                <a:off x="17213400" y="285840"/>
                <a:ext cx="288000" cy="288360"/>
              </a:xfrm>
              <a:custGeom>
                <a:avLst/>
                <a:gdLst>
                  <a:gd name="textAreaLeft" fmla="*/ 0 w 288000"/>
                  <a:gd name="textAreaRight" fmla="*/ 288360 w 288000"/>
                  <a:gd name="textAreaTop" fmla="*/ 0 h 288360"/>
                  <a:gd name="textAreaBottom" fmla="*/ 288720 h 288360"/>
                </a:gdLst>
                <a:ahLst/>
                <a:cxnLst/>
                <a:rect l="textAreaLeft" t="textAreaTop" r="textAreaRight" b="textAreaBottom"/>
                <a:pathLst>
                  <a:path w="384302" h="384810">
                    <a:moveTo>
                      <a:pt x="0" y="192405"/>
                    </a:moveTo>
                    <a:cubicBezTo>
                      <a:pt x="0" y="86233"/>
                      <a:pt x="85979" y="0"/>
                      <a:pt x="192151" y="0"/>
                    </a:cubicBezTo>
                    <a:lnTo>
                      <a:pt x="192151" y="38100"/>
                    </a:lnTo>
                    <a:lnTo>
                      <a:pt x="192151" y="0"/>
                    </a:lnTo>
                    <a:cubicBezTo>
                      <a:pt x="298323" y="0"/>
                      <a:pt x="384302" y="86233"/>
                      <a:pt x="384302" y="192405"/>
                    </a:cubicBezTo>
                    <a:cubicBezTo>
                      <a:pt x="384302" y="298577"/>
                      <a:pt x="298323" y="384810"/>
                      <a:pt x="192151" y="384810"/>
                    </a:cubicBezTo>
                    <a:lnTo>
                      <a:pt x="192151" y="346710"/>
                    </a:lnTo>
                    <a:lnTo>
                      <a:pt x="192151" y="384810"/>
                    </a:lnTo>
                    <a:cubicBezTo>
                      <a:pt x="85979" y="384810"/>
                      <a:pt x="0" y="298577"/>
                      <a:pt x="0" y="192405"/>
                    </a:cubicBezTo>
                    <a:lnTo>
                      <a:pt x="38100" y="192405"/>
                    </a:lnTo>
                    <a:lnTo>
                      <a:pt x="69850" y="213487"/>
                    </a:lnTo>
                    <a:cubicBezTo>
                      <a:pt x="60579" y="227457"/>
                      <a:pt x="43180" y="233680"/>
                      <a:pt x="27051" y="228854"/>
                    </a:cubicBezTo>
                    <a:cubicBezTo>
                      <a:pt x="10922" y="224028"/>
                      <a:pt x="0" y="209169"/>
                      <a:pt x="0" y="192405"/>
                    </a:cubicBezTo>
                    <a:moveTo>
                      <a:pt x="76200" y="192405"/>
                    </a:moveTo>
                    <a:lnTo>
                      <a:pt x="38100" y="192405"/>
                    </a:lnTo>
                    <a:lnTo>
                      <a:pt x="6350" y="171323"/>
                    </a:lnTo>
                    <a:cubicBezTo>
                      <a:pt x="15621" y="157353"/>
                      <a:pt x="33020" y="151130"/>
                      <a:pt x="49149" y="155956"/>
                    </a:cubicBezTo>
                    <a:cubicBezTo>
                      <a:pt x="65278" y="160782"/>
                      <a:pt x="76200" y="175641"/>
                      <a:pt x="76200" y="192405"/>
                    </a:cubicBezTo>
                    <a:cubicBezTo>
                      <a:pt x="76200" y="256667"/>
                      <a:pt x="128143" y="308610"/>
                      <a:pt x="192151" y="308610"/>
                    </a:cubicBezTo>
                    <a:cubicBezTo>
                      <a:pt x="256159" y="308610"/>
                      <a:pt x="308102" y="256667"/>
                      <a:pt x="308102" y="192405"/>
                    </a:cubicBezTo>
                    <a:lnTo>
                      <a:pt x="346202" y="192405"/>
                    </a:lnTo>
                    <a:lnTo>
                      <a:pt x="308102" y="192405"/>
                    </a:lnTo>
                    <a:cubicBezTo>
                      <a:pt x="308102" y="128143"/>
                      <a:pt x="256159" y="76200"/>
                      <a:pt x="192151" y="76200"/>
                    </a:cubicBezTo>
                    <a:lnTo>
                      <a:pt x="192151" y="38100"/>
                    </a:lnTo>
                    <a:lnTo>
                      <a:pt x="192151" y="76200"/>
                    </a:lnTo>
                    <a:cubicBezTo>
                      <a:pt x="128143" y="76200"/>
                      <a:pt x="76200" y="128143"/>
                      <a:pt x="76200" y="192405"/>
                    </a:cubicBezTo>
                    <a:close/>
                  </a:path>
                </a:pathLst>
              </a:custGeom>
              <a:solidFill>
                <a:srgbClr val="3c2b2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IN" sz="18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</p:grpSp>
        <p:grpSp>
          <p:nvGrpSpPr>
            <p:cNvPr id="138" name="Group 19"/>
            <p:cNvGrpSpPr/>
            <p:nvPr/>
          </p:nvGrpSpPr>
          <p:grpSpPr>
            <a:xfrm>
              <a:off x="17595720" y="285840"/>
              <a:ext cx="288000" cy="288360"/>
              <a:chOff x="17595720" y="285840"/>
              <a:chExt cx="288000" cy="288360"/>
            </a:xfrm>
          </p:grpSpPr>
          <p:sp>
            <p:nvSpPr>
              <p:cNvPr id="139" name="Freeform 20"/>
              <p:cNvSpPr/>
              <p:nvPr/>
            </p:nvSpPr>
            <p:spPr>
              <a:xfrm>
                <a:off x="17624160" y="314280"/>
                <a:ext cx="230760" cy="231120"/>
              </a:xfrm>
              <a:custGeom>
                <a:avLst/>
                <a:gdLst>
                  <a:gd name="textAreaLeft" fmla="*/ 0 w 230760"/>
                  <a:gd name="textAreaRight" fmla="*/ 231120 w 230760"/>
                  <a:gd name="textAreaTop" fmla="*/ 0 h 231120"/>
                  <a:gd name="textAreaBottom" fmla="*/ 231480 h 231120"/>
                </a:gdLst>
                <a:ahLst/>
                <a:cxnLst/>
                <a:rect l="textAreaLeft" t="textAreaTop" r="textAreaRight" b="textAreaBottom"/>
                <a:pathLst>
                  <a:path w="308102" h="308610">
                    <a:moveTo>
                      <a:pt x="0" y="154305"/>
                    </a:moveTo>
                    <a:cubicBezTo>
                      <a:pt x="0" y="69088"/>
                      <a:pt x="68961" y="0"/>
                      <a:pt x="154051" y="0"/>
                    </a:cubicBezTo>
                    <a:cubicBezTo>
                      <a:pt x="239141" y="0"/>
                      <a:pt x="308102" y="69088"/>
                      <a:pt x="308102" y="154305"/>
                    </a:cubicBezTo>
                    <a:cubicBezTo>
                      <a:pt x="308102" y="239522"/>
                      <a:pt x="239141" y="308610"/>
                      <a:pt x="154051" y="308610"/>
                    </a:cubicBezTo>
                    <a:cubicBezTo>
                      <a:pt x="68961" y="308610"/>
                      <a:pt x="0" y="239522"/>
                      <a:pt x="0" y="154305"/>
                    </a:cubicBezTo>
                    <a:close/>
                  </a:path>
                </a:pathLst>
              </a:custGeom>
              <a:solidFill>
                <a:srgbClr val="dae3f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IN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140" name="Freeform 21"/>
              <p:cNvSpPr/>
              <p:nvPr/>
            </p:nvSpPr>
            <p:spPr>
              <a:xfrm>
                <a:off x="17595720" y="285840"/>
                <a:ext cx="288000" cy="288360"/>
              </a:xfrm>
              <a:custGeom>
                <a:avLst/>
                <a:gdLst>
                  <a:gd name="textAreaLeft" fmla="*/ 0 w 288000"/>
                  <a:gd name="textAreaRight" fmla="*/ 288360 w 288000"/>
                  <a:gd name="textAreaTop" fmla="*/ 0 h 288360"/>
                  <a:gd name="textAreaBottom" fmla="*/ 288720 h 288360"/>
                </a:gdLst>
                <a:ahLst/>
                <a:cxnLst/>
                <a:rect l="textAreaLeft" t="textAreaTop" r="textAreaRight" b="textAreaBottom"/>
                <a:pathLst>
                  <a:path w="384302" h="384810">
                    <a:moveTo>
                      <a:pt x="0" y="192405"/>
                    </a:moveTo>
                    <a:cubicBezTo>
                      <a:pt x="0" y="86233"/>
                      <a:pt x="85979" y="0"/>
                      <a:pt x="192151" y="0"/>
                    </a:cubicBezTo>
                    <a:lnTo>
                      <a:pt x="192151" y="38100"/>
                    </a:lnTo>
                    <a:lnTo>
                      <a:pt x="192151" y="0"/>
                    </a:lnTo>
                    <a:cubicBezTo>
                      <a:pt x="298323" y="0"/>
                      <a:pt x="384302" y="86233"/>
                      <a:pt x="384302" y="192405"/>
                    </a:cubicBezTo>
                    <a:cubicBezTo>
                      <a:pt x="384302" y="298577"/>
                      <a:pt x="298323" y="384810"/>
                      <a:pt x="192151" y="384810"/>
                    </a:cubicBezTo>
                    <a:lnTo>
                      <a:pt x="192151" y="346710"/>
                    </a:lnTo>
                    <a:lnTo>
                      <a:pt x="192151" y="384810"/>
                    </a:lnTo>
                    <a:cubicBezTo>
                      <a:pt x="85979" y="384810"/>
                      <a:pt x="0" y="298577"/>
                      <a:pt x="0" y="192405"/>
                    </a:cubicBezTo>
                    <a:lnTo>
                      <a:pt x="38100" y="192405"/>
                    </a:lnTo>
                    <a:lnTo>
                      <a:pt x="69850" y="213487"/>
                    </a:lnTo>
                    <a:cubicBezTo>
                      <a:pt x="60579" y="227457"/>
                      <a:pt x="43180" y="233680"/>
                      <a:pt x="27051" y="228854"/>
                    </a:cubicBezTo>
                    <a:cubicBezTo>
                      <a:pt x="10922" y="224028"/>
                      <a:pt x="0" y="209169"/>
                      <a:pt x="0" y="192405"/>
                    </a:cubicBezTo>
                    <a:moveTo>
                      <a:pt x="76200" y="192405"/>
                    </a:moveTo>
                    <a:lnTo>
                      <a:pt x="38100" y="192405"/>
                    </a:lnTo>
                    <a:lnTo>
                      <a:pt x="6350" y="171323"/>
                    </a:lnTo>
                    <a:cubicBezTo>
                      <a:pt x="15621" y="157353"/>
                      <a:pt x="33020" y="151130"/>
                      <a:pt x="49149" y="155956"/>
                    </a:cubicBezTo>
                    <a:cubicBezTo>
                      <a:pt x="65278" y="160782"/>
                      <a:pt x="76200" y="175641"/>
                      <a:pt x="76200" y="192405"/>
                    </a:cubicBezTo>
                    <a:cubicBezTo>
                      <a:pt x="76200" y="256667"/>
                      <a:pt x="128143" y="308610"/>
                      <a:pt x="192151" y="308610"/>
                    </a:cubicBezTo>
                    <a:cubicBezTo>
                      <a:pt x="256159" y="308610"/>
                      <a:pt x="308102" y="256667"/>
                      <a:pt x="308102" y="192405"/>
                    </a:cubicBezTo>
                    <a:lnTo>
                      <a:pt x="346202" y="192405"/>
                    </a:lnTo>
                    <a:lnTo>
                      <a:pt x="308102" y="192405"/>
                    </a:lnTo>
                    <a:cubicBezTo>
                      <a:pt x="308102" y="128143"/>
                      <a:pt x="256159" y="76200"/>
                      <a:pt x="192151" y="76200"/>
                    </a:cubicBezTo>
                    <a:lnTo>
                      <a:pt x="192151" y="38100"/>
                    </a:lnTo>
                    <a:lnTo>
                      <a:pt x="192151" y="76200"/>
                    </a:lnTo>
                    <a:cubicBezTo>
                      <a:pt x="128143" y="76200"/>
                      <a:pt x="76200" y="128143"/>
                      <a:pt x="76200" y="192405"/>
                    </a:cubicBezTo>
                    <a:close/>
                  </a:path>
                </a:pathLst>
              </a:custGeom>
              <a:solidFill>
                <a:srgbClr val="3c2b2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IN" sz="18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</p:grpSp>
      </p:grpSp>
    </p:spTree>
  </p:cSld>
  <p:transition>
    <p:fade/>
  </p:transition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3f4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" name="Group 2"/>
          <p:cNvGrpSpPr/>
          <p:nvPr/>
        </p:nvGrpSpPr>
        <p:grpSpPr>
          <a:xfrm>
            <a:off x="-45720" y="1080"/>
            <a:ext cx="18353520" cy="10287720"/>
            <a:chOff x="-45720" y="1080"/>
            <a:chExt cx="18353520" cy="10287720"/>
          </a:xfrm>
        </p:grpSpPr>
        <p:sp>
          <p:nvSpPr>
            <p:cNvPr id="142" name="Freeform 3"/>
            <p:cNvSpPr/>
            <p:nvPr/>
          </p:nvSpPr>
          <p:spPr>
            <a:xfrm>
              <a:off x="-45720" y="1080"/>
              <a:ext cx="18353520" cy="10287720"/>
            </a:xfrm>
            <a:custGeom>
              <a:avLst/>
              <a:gdLst>
                <a:gd name="textAreaLeft" fmla="*/ 0 w 18353520"/>
                <a:gd name="textAreaRight" fmla="*/ 18353880 w 18353520"/>
                <a:gd name="textAreaTop" fmla="*/ 0 h 10287720"/>
                <a:gd name="textAreaBottom" fmla="*/ 10288080 h 10287720"/>
              </a:gdLst>
              <a:ahLst/>
              <a:cxnLst/>
              <a:rect l="textAreaLeft" t="textAreaTop" r="textAreaRight" b="textAreaBottom"/>
              <a:pathLst>
                <a:path w="24471630" h="13717270">
                  <a:moveTo>
                    <a:pt x="0" y="0"/>
                  </a:moveTo>
                  <a:lnTo>
                    <a:pt x="24471630" y="0"/>
                  </a:lnTo>
                  <a:lnTo>
                    <a:pt x="24471630" y="13717270"/>
                  </a:lnTo>
                  <a:lnTo>
                    <a:pt x="0" y="13717270"/>
                  </a:lnTo>
                  <a:close/>
                </a:path>
              </a:pathLst>
            </a:custGeom>
            <a:solidFill>
              <a:srgbClr val="ffde5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IN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143" name="Group 4"/>
          <p:cNvGrpSpPr/>
          <p:nvPr/>
        </p:nvGrpSpPr>
        <p:grpSpPr>
          <a:xfrm>
            <a:off x="4474440" y="1028880"/>
            <a:ext cx="9312840" cy="1185840"/>
            <a:chOff x="4474440" y="1028880"/>
            <a:chExt cx="9312840" cy="1185840"/>
          </a:xfrm>
        </p:grpSpPr>
        <p:sp>
          <p:nvSpPr>
            <p:cNvPr id="144" name="Freeform 5"/>
            <p:cNvSpPr/>
            <p:nvPr/>
          </p:nvSpPr>
          <p:spPr>
            <a:xfrm>
              <a:off x="4474440" y="1028880"/>
              <a:ext cx="9312840" cy="1185840"/>
            </a:xfrm>
            <a:custGeom>
              <a:avLst/>
              <a:gdLst>
                <a:gd name="textAreaLeft" fmla="*/ 0 w 9312840"/>
                <a:gd name="textAreaRight" fmla="*/ 9313200 w 9312840"/>
                <a:gd name="textAreaTop" fmla="*/ 0 h 1185840"/>
                <a:gd name="textAreaBottom" fmla="*/ 1186200 h 1185840"/>
              </a:gdLst>
              <a:ahLst/>
              <a:cxnLst/>
              <a:rect l="textAreaLeft" t="textAreaTop" r="textAreaRight" b="textAreaBottom"/>
              <a:pathLst>
                <a:path w="12417768" h="1581724">
                  <a:moveTo>
                    <a:pt x="0" y="0"/>
                  </a:moveTo>
                  <a:lnTo>
                    <a:pt x="12417768" y="0"/>
                  </a:lnTo>
                  <a:lnTo>
                    <a:pt x="12417768" y="1581724"/>
                  </a:lnTo>
                  <a:lnTo>
                    <a:pt x="0" y="1581724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IN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45" name="TextBox 6"/>
            <p:cNvSpPr/>
            <p:nvPr/>
          </p:nvSpPr>
          <p:spPr>
            <a:xfrm>
              <a:off x="4474440" y="1085760"/>
              <a:ext cx="9312840" cy="1128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ctr">
              <a:noAutofit/>
            </a:bodyPr>
            <a:p>
              <a:pPr algn="ctr" defTabSz="914400">
                <a:lnSpc>
                  <a:spcPts val="6480"/>
                </a:lnSpc>
              </a:pPr>
              <a:r>
                <a:rPr b="1" lang="en-US" sz="6000" strike="noStrike" u="none">
                  <a:solidFill>
                    <a:srgbClr val="122620"/>
                  </a:solidFill>
                  <a:effectLst/>
                  <a:uFillTx/>
                  <a:latin typeface="Noto Sans Bold"/>
                  <a:ea typeface="Noto Sans Bold"/>
                </a:rPr>
                <a:t>Core Technologies Stack</a:t>
              </a:r>
              <a:endParaRPr b="0" lang="en-IN" sz="60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146" name="Group 7"/>
          <p:cNvGrpSpPr/>
          <p:nvPr/>
        </p:nvGrpSpPr>
        <p:grpSpPr>
          <a:xfrm>
            <a:off x="380880" y="4114800"/>
            <a:ext cx="5543280" cy="3428640"/>
            <a:chOff x="380880" y="4114800"/>
            <a:chExt cx="5543280" cy="3428640"/>
          </a:xfrm>
        </p:grpSpPr>
        <p:sp>
          <p:nvSpPr>
            <p:cNvPr id="147" name="Freeform 8"/>
            <p:cNvSpPr/>
            <p:nvPr/>
          </p:nvSpPr>
          <p:spPr>
            <a:xfrm>
              <a:off x="380880" y="4114800"/>
              <a:ext cx="5543280" cy="3428640"/>
            </a:xfrm>
            <a:custGeom>
              <a:avLst/>
              <a:gdLst>
                <a:gd name="textAreaLeft" fmla="*/ 0 w 5543280"/>
                <a:gd name="textAreaRight" fmla="*/ 5543640 w 5543280"/>
                <a:gd name="textAreaTop" fmla="*/ 0 h 3428640"/>
                <a:gd name="textAreaBottom" fmla="*/ 3429000 h 3428640"/>
              </a:gdLst>
              <a:ahLst/>
              <a:cxnLst/>
              <a:rect l="textAreaLeft" t="textAreaTop" r="textAreaRight" b="textAreaBottom"/>
              <a:pathLst>
                <a:path w="7391400" h="4572000">
                  <a:moveTo>
                    <a:pt x="203200" y="0"/>
                  </a:moveTo>
                  <a:lnTo>
                    <a:pt x="7188200" y="0"/>
                  </a:lnTo>
                  <a:cubicBezTo>
                    <a:pt x="7300468" y="0"/>
                    <a:pt x="7391400" y="90932"/>
                    <a:pt x="7391400" y="203200"/>
                  </a:cubicBezTo>
                  <a:lnTo>
                    <a:pt x="7391400" y="4368800"/>
                  </a:lnTo>
                  <a:cubicBezTo>
                    <a:pt x="7391400" y="4481068"/>
                    <a:pt x="7300468" y="4572000"/>
                    <a:pt x="7188200" y="4572000"/>
                  </a:cubicBezTo>
                  <a:lnTo>
                    <a:pt x="203200" y="4572000"/>
                  </a:lnTo>
                  <a:cubicBezTo>
                    <a:pt x="90932" y="4572000"/>
                    <a:pt x="0" y="4481068"/>
                    <a:pt x="0" y="4368800"/>
                  </a:cubicBezTo>
                  <a:lnTo>
                    <a:pt x="0" y="203200"/>
                  </a:lnTo>
                  <a:cubicBezTo>
                    <a:pt x="0" y="91059"/>
                    <a:pt x="91059" y="0"/>
                    <a:pt x="203200" y="0"/>
                  </a:cubicBezTo>
                  <a:close/>
                </a:path>
              </a:pathLst>
            </a:custGeom>
            <a:solidFill>
              <a:srgbClr val="122620">
                <a:alpha val="1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IN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148" name="Group 9"/>
          <p:cNvGrpSpPr/>
          <p:nvPr/>
        </p:nvGrpSpPr>
        <p:grpSpPr>
          <a:xfrm>
            <a:off x="2539800" y="4419720"/>
            <a:ext cx="1218960" cy="1218960"/>
            <a:chOff x="2539800" y="4419720"/>
            <a:chExt cx="1218960" cy="1218960"/>
          </a:xfrm>
        </p:grpSpPr>
        <p:sp>
          <p:nvSpPr>
            <p:cNvPr id="149" name="Freeform 10"/>
            <p:cNvSpPr/>
            <p:nvPr/>
          </p:nvSpPr>
          <p:spPr>
            <a:xfrm>
              <a:off x="2539800" y="4419720"/>
              <a:ext cx="1218960" cy="1218960"/>
            </a:xfrm>
            <a:custGeom>
              <a:avLst/>
              <a:gdLst>
                <a:gd name="textAreaLeft" fmla="*/ 0 w 1218960"/>
                <a:gd name="textAreaRight" fmla="*/ 1219320 w 1218960"/>
                <a:gd name="textAreaTop" fmla="*/ 0 h 1218960"/>
                <a:gd name="textAreaBottom" fmla="*/ 1219320 h 1218960"/>
              </a:gdLst>
              <a:ahLst/>
              <a:cxnLst/>
              <a:rect l="textAreaLeft" t="textAreaTop" r="textAreaRight" b="textAreaBottom"/>
              <a:pathLst>
                <a:path w="1625600" h="1625600">
                  <a:moveTo>
                    <a:pt x="812800" y="0"/>
                  </a:moveTo>
                  <a:cubicBezTo>
                    <a:pt x="1261364" y="0"/>
                    <a:pt x="1625600" y="364236"/>
                    <a:pt x="1625600" y="812800"/>
                  </a:cubicBezTo>
                  <a:cubicBezTo>
                    <a:pt x="1625600" y="1261364"/>
                    <a:pt x="1261364" y="1625600"/>
                    <a:pt x="812800" y="1625600"/>
                  </a:cubicBezTo>
                  <a:cubicBezTo>
                    <a:pt x="364236" y="1625600"/>
                    <a:pt x="0" y="1261364"/>
                    <a:pt x="0" y="812800"/>
                  </a:cubicBezTo>
                  <a:cubicBezTo>
                    <a:pt x="0" y="364236"/>
                    <a:pt x="364236" y="0"/>
                    <a:pt x="812800" y="0"/>
                  </a:cubicBezTo>
                  <a:close/>
                </a:path>
              </a:pathLst>
            </a:custGeom>
            <a:solidFill>
              <a:srgbClr val="122620">
                <a:alpha val="4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IN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150" name="Freeform 11"/>
          <p:cNvSpPr/>
          <p:nvPr/>
        </p:nvSpPr>
        <p:spPr>
          <a:xfrm>
            <a:off x="2849400" y="4686480"/>
            <a:ext cx="599760" cy="685440"/>
          </a:xfrm>
          <a:custGeom>
            <a:avLst/>
            <a:gdLst>
              <a:gd name="textAreaLeft" fmla="*/ 0 w 599760"/>
              <a:gd name="textAreaRight" fmla="*/ 600120 w 599760"/>
              <a:gd name="textAreaTop" fmla="*/ 0 h 685440"/>
              <a:gd name="textAreaBottom" fmla="*/ 685800 h 685440"/>
            </a:gdLst>
            <a:ahLst/>
            <a:cxnLst/>
            <a:rect l="textAreaLeft" t="textAreaTop" r="textAreaRight" b="textAreaBottom"/>
            <a:pathLst>
              <a:path w="600075" h="685800">
                <a:moveTo>
                  <a:pt x="0" y="0"/>
                </a:moveTo>
                <a:lnTo>
                  <a:pt x="600075" y="0"/>
                </a:lnTo>
                <a:lnTo>
                  <a:pt x="600075" y="685800"/>
                </a:lnTo>
                <a:lnTo>
                  <a:pt x="0" y="6858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IN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pSp>
        <p:nvGrpSpPr>
          <p:cNvPr id="151" name="Group 12"/>
          <p:cNvGrpSpPr/>
          <p:nvPr/>
        </p:nvGrpSpPr>
        <p:grpSpPr>
          <a:xfrm>
            <a:off x="1968120" y="5781600"/>
            <a:ext cx="2704680" cy="618840"/>
            <a:chOff x="1968120" y="5781600"/>
            <a:chExt cx="2704680" cy="618840"/>
          </a:xfrm>
        </p:grpSpPr>
        <p:sp>
          <p:nvSpPr>
            <p:cNvPr id="152" name="Freeform 13"/>
            <p:cNvSpPr/>
            <p:nvPr/>
          </p:nvSpPr>
          <p:spPr>
            <a:xfrm>
              <a:off x="1968120" y="5867280"/>
              <a:ext cx="2704680" cy="533160"/>
            </a:xfrm>
            <a:custGeom>
              <a:avLst/>
              <a:gdLst>
                <a:gd name="textAreaLeft" fmla="*/ 0 w 2704680"/>
                <a:gd name="textAreaRight" fmla="*/ 2705040 w 2704680"/>
                <a:gd name="textAreaTop" fmla="*/ 0 h 533160"/>
                <a:gd name="textAreaBottom" fmla="*/ 533520 h 533160"/>
              </a:gdLst>
              <a:ahLst/>
              <a:cxnLst/>
              <a:rect l="textAreaLeft" t="textAreaTop" r="textAreaRight" b="textAreaBottom"/>
              <a:pathLst>
                <a:path w="3606800" h="711200">
                  <a:moveTo>
                    <a:pt x="0" y="0"/>
                  </a:moveTo>
                  <a:lnTo>
                    <a:pt x="3606800" y="0"/>
                  </a:lnTo>
                  <a:lnTo>
                    <a:pt x="3606800" y="711200"/>
                  </a:lnTo>
                  <a:lnTo>
                    <a:pt x="0" y="711200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IN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53" name="TextBox 14"/>
            <p:cNvSpPr/>
            <p:nvPr/>
          </p:nvSpPr>
          <p:spPr>
            <a:xfrm>
              <a:off x="1968120" y="5781600"/>
              <a:ext cx="2704680" cy="6188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ctr">
              <a:noAutofit/>
            </a:bodyPr>
            <a:p>
              <a:pPr defTabSz="914400">
                <a:lnSpc>
                  <a:spcPts val="4212"/>
                </a:lnSpc>
              </a:pPr>
              <a:r>
                <a:rPr b="1" lang="en-US" sz="2700" strike="noStrike" u="none">
                  <a:solidFill>
                    <a:srgbClr val="403833"/>
                  </a:solidFill>
                  <a:effectLst/>
                  <a:uFillTx/>
                  <a:latin typeface="Arimo Bold"/>
                  <a:ea typeface="Arimo Bold"/>
                </a:rPr>
                <a:t>Backend &amp; ML</a:t>
              </a:r>
              <a:endParaRPr b="0" lang="en-IN" sz="27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154" name="Group 15"/>
          <p:cNvGrpSpPr/>
          <p:nvPr/>
        </p:nvGrpSpPr>
        <p:grpSpPr>
          <a:xfrm>
            <a:off x="685800" y="6434280"/>
            <a:ext cx="4933440" cy="804600"/>
            <a:chOff x="685800" y="6434280"/>
            <a:chExt cx="4933440" cy="804600"/>
          </a:xfrm>
        </p:grpSpPr>
        <p:sp>
          <p:nvSpPr>
            <p:cNvPr id="155" name="Freeform 16"/>
            <p:cNvSpPr/>
            <p:nvPr/>
          </p:nvSpPr>
          <p:spPr>
            <a:xfrm>
              <a:off x="685800" y="6477120"/>
              <a:ext cx="4933440" cy="761760"/>
            </a:xfrm>
            <a:custGeom>
              <a:avLst/>
              <a:gdLst>
                <a:gd name="textAreaLeft" fmla="*/ 0 w 4933440"/>
                <a:gd name="textAreaRight" fmla="*/ 4933800 w 4933440"/>
                <a:gd name="textAreaTop" fmla="*/ 0 h 761760"/>
                <a:gd name="textAreaBottom" fmla="*/ 762120 h 761760"/>
              </a:gdLst>
              <a:ahLst/>
              <a:cxnLst/>
              <a:rect l="textAreaLeft" t="textAreaTop" r="textAreaRight" b="textAreaBottom"/>
              <a:pathLst>
                <a:path w="6578600" h="1016000">
                  <a:moveTo>
                    <a:pt x="0" y="0"/>
                  </a:moveTo>
                  <a:lnTo>
                    <a:pt x="6578600" y="0"/>
                  </a:lnTo>
                  <a:lnTo>
                    <a:pt x="6578600" y="1016000"/>
                  </a:lnTo>
                  <a:lnTo>
                    <a:pt x="0" y="1016000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IN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56" name="TextBox 17"/>
            <p:cNvSpPr/>
            <p:nvPr/>
          </p:nvSpPr>
          <p:spPr>
            <a:xfrm>
              <a:off x="685800" y="6434280"/>
              <a:ext cx="4933440" cy="8046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ctr">
              <a:noAutofit/>
            </a:bodyPr>
            <a:p>
              <a:pPr algn="ctr" defTabSz="914400">
                <a:lnSpc>
                  <a:spcPts val="3025"/>
                </a:lnSpc>
              </a:pPr>
              <a:r>
                <a:rPr b="0" lang="en-US" sz="2100" strike="noStrike" u="none">
                  <a:solidFill>
                    <a:srgbClr val="403833"/>
                  </a:solidFill>
                  <a:effectLst/>
                  <a:uFillTx/>
                  <a:latin typeface="Arimo"/>
                  <a:ea typeface="Arimo"/>
                </a:rPr>
                <a:t>Python, Flask, TensorFlow, DeepFace, OpenCV, and MediaPipe.</a:t>
              </a:r>
              <a:endParaRPr b="0" lang="en-IN" sz="21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157" name="Group 18"/>
          <p:cNvGrpSpPr/>
          <p:nvPr/>
        </p:nvGrpSpPr>
        <p:grpSpPr>
          <a:xfrm>
            <a:off x="6375240" y="4114800"/>
            <a:ext cx="5543280" cy="3428640"/>
            <a:chOff x="6375240" y="4114800"/>
            <a:chExt cx="5543280" cy="3428640"/>
          </a:xfrm>
        </p:grpSpPr>
        <p:sp>
          <p:nvSpPr>
            <p:cNvPr id="158" name="Freeform 19"/>
            <p:cNvSpPr/>
            <p:nvPr/>
          </p:nvSpPr>
          <p:spPr>
            <a:xfrm>
              <a:off x="6375240" y="4114800"/>
              <a:ext cx="5543280" cy="3428640"/>
            </a:xfrm>
            <a:custGeom>
              <a:avLst/>
              <a:gdLst>
                <a:gd name="textAreaLeft" fmla="*/ 0 w 5543280"/>
                <a:gd name="textAreaRight" fmla="*/ 5543640 w 5543280"/>
                <a:gd name="textAreaTop" fmla="*/ 0 h 3428640"/>
                <a:gd name="textAreaBottom" fmla="*/ 3429000 h 3428640"/>
              </a:gdLst>
              <a:ahLst/>
              <a:cxnLst/>
              <a:rect l="textAreaLeft" t="textAreaTop" r="textAreaRight" b="textAreaBottom"/>
              <a:pathLst>
                <a:path w="7391400" h="4572000">
                  <a:moveTo>
                    <a:pt x="203200" y="0"/>
                  </a:moveTo>
                  <a:lnTo>
                    <a:pt x="7188200" y="0"/>
                  </a:lnTo>
                  <a:cubicBezTo>
                    <a:pt x="7300468" y="0"/>
                    <a:pt x="7391400" y="90932"/>
                    <a:pt x="7391400" y="203200"/>
                  </a:cubicBezTo>
                  <a:lnTo>
                    <a:pt x="7391400" y="4368800"/>
                  </a:lnTo>
                  <a:cubicBezTo>
                    <a:pt x="7391400" y="4481068"/>
                    <a:pt x="7300468" y="4572000"/>
                    <a:pt x="7188200" y="4572000"/>
                  </a:cubicBezTo>
                  <a:lnTo>
                    <a:pt x="203200" y="4572000"/>
                  </a:lnTo>
                  <a:cubicBezTo>
                    <a:pt x="90932" y="4572000"/>
                    <a:pt x="0" y="4481068"/>
                    <a:pt x="0" y="4368800"/>
                  </a:cubicBezTo>
                  <a:lnTo>
                    <a:pt x="0" y="203200"/>
                  </a:lnTo>
                  <a:cubicBezTo>
                    <a:pt x="0" y="91059"/>
                    <a:pt x="91059" y="0"/>
                    <a:pt x="203200" y="0"/>
                  </a:cubicBezTo>
                  <a:close/>
                </a:path>
              </a:pathLst>
            </a:custGeom>
            <a:solidFill>
              <a:srgbClr val="122620">
                <a:alpha val="1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IN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159" name="Group 20"/>
          <p:cNvGrpSpPr/>
          <p:nvPr/>
        </p:nvGrpSpPr>
        <p:grpSpPr>
          <a:xfrm>
            <a:off x="8534160" y="4419720"/>
            <a:ext cx="1218960" cy="1218960"/>
            <a:chOff x="8534160" y="4419720"/>
            <a:chExt cx="1218960" cy="1218960"/>
          </a:xfrm>
        </p:grpSpPr>
        <p:sp>
          <p:nvSpPr>
            <p:cNvPr id="160" name="Freeform 21"/>
            <p:cNvSpPr/>
            <p:nvPr/>
          </p:nvSpPr>
          <p:spPr>
            <a:xfrm>
              <a:off x="8534160" y="4419720"/>
              <a:ext cx="1218960" cy="1218960"/>
            </a:xfrm>
            <a:custGeom>
              <a:avLst/>
              <a:gdLst>
                <a:gd name="textAreaLeft" fmla="*/ 0 w 1218960"/>
                <a:gd name="textAreaRight" fmla="*/ 1219320 w 1218960"/>
                <a:gd name="textAreaTop" fmla="*/ 0 h 1218960"/>
                <a:gd name="textAreaBottom" fmla="*/ 1219320 h 1218960"/>
              </a:gdLst>
              <a:ahLst/>
              <a:cxnLst/>
              <a:rect l="textAreaLeft" t="textAreaTop" r="textAreaRight" b="textAreaBottom"/>
              <a:pathLst>
                <a:path w="1625600" h="1625600">
                  <a:moveTo>
                    <a:pt x="812800" y="0"/>
                  </a:moveTo>
                  <a:cubicBezTo>
                    <a:pt x="1261364" y="0"/>
                    <a:pt x="1625600" y="364236"/>
                    <a:pt x="1625600" y="812800"/>
                  </a:cubicBezTo>
                  <a:cubicBezTo>
                    <a:pt x="1625600" y="1261364"/>
                    <a:pt x="1261364" y="1625600"/>
                    <a:pt x="812800" y="1625600"/>
                  </a:cubicBezTo>
                  <a:cubicBezTo>
                    <a:pt x="364236" y="1625600"/>
                    <a:pt x="0" y="1261364"/>
                    <a:pt x="0" y="812800"/>
                  </a:cubicBezTo>
                  <a:cubicBezTo>
                    <a:pt x="0" y="364236"/>
                    <a:pt x="364236" y="0"/>
                    <a:pt x="812800" y="0"/>
                  </a:cubicBezTo>
                  <a:close/>
                </a:path>
              </a:pathLst>
            </a:custGeom>
            <a:solidFill>
              <a:srgbClr val="122620">
                <a:alpha val="4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IN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161" name="Freeform 22"/>
          <p:cNvSpPr/>
          <p:nvPr/>
        </p:nvSpPr>
        <p:spPr>
          <a:xfrm>
            <a:off x="8800920" y="4686480"/>
            <a:ext cx="685440" cy="685440"/>
          </a:xfrm>
          <a:custGeom>
            <a:avLst/>
            <a:gdLst>
              <a:gd name="textAreaLeft" fmla="*/ 0 w 685440"/>
              <a:gd name="textAreaRight" fmla="*/ 685800 w 685440"/>
              <a:gd name="textAreaTop" fmla="*/ 0 h 685440"/>
              <a:gd name="textAreaBottom" fmla="*/ 685800 h 685440"/>
            </a:gdLst>
            <a:ahLst/>
            <a:cxnLst/>
            <a:rect l="textAreaLeft" t="textAreaTop" r="textAreaRight" b="textAreaBottom"/>
            <a:pathLst>
              <a:path w="685800" h="685800">
                <a:moveTo>
                  <a:pt x="0" y="0"/>
                </a:moveTo>
                <a:lnTo>
                  <a:pt x="685800" y="0"/>
                </a:lnTo>
                <a:lnTo>
                  <a:pt x="685800" y="685800"/>
                </a:lnTo>
                <a:lnTo>
                  <a:pt x="0" y="6858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IN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pSp>
        <p:nvGrpSpPr>
          <p:cNvPr id="162" name="Group 23"/>
          <p:cNvGrpSpPr/>
          <p:nvPr/>
        </p:nvGrpSpPr>
        <p:grpSpPr>
          <a:xfrm>
            <a:off x="7810200" y="5781600"/>
            <a:ext cx="3009600" cy="618840"/>
            <a:chOff x="7810200" y="5781600"/>
            <a:chExt cx="3009600" cy="618840"/>
          </a:xfrm>
        </p:grpSpPr>
        <p:sp>
          <p:nvSpPr>
            <p:cNvPr id="163" name="Freeform 24"/>
            <p:cNvSpPr/>
            <p:nvPr/>
          </p:nvSpPr>
          <p:spPr>
            <a:xfrm>
              <a:off x="7810200" y="5867280"/>
              <a:ext cx="3009600" cy="533160"/>
            </a:xfrm>
            <a:custGeom>
              <a:avLst/>
              <a:gdLst>
                <a:gd name="textAreaLeft" fmla="*/ 0 w 3009600"/>
                <a:gd name="textAreaRight" fmla="*/ 3009960 w 3009600"/>
                <a:gd name="textAreaTop" fmla="*/ 0 h 533160"/>
                <a:gd name="textAreaBottom" fmla="*/ 533520 h 533160"/>
              </a:gdLst>
              <a:ahLst/>
              <a:cxnLst/>
              <a:rect l="textAreaLeft" t="textAreaTop" r="textAreaRight" b="textAreaBottom"/>
              <a:pathLst>
                <a:path w="4013200" h="711200">
                  <a:moveTo>
                    <a:pt x="0" y="0"/>
                  </a:moveTo>
                  <a:lnTo>
                    <a:pt x="4013200" y="0"/>
                  </a:lnTo>
                  <a:lnTo>
                    <a:pt x="4013200" y="711200"/>
                  </a:lnTo>
                  <a:lnTo>
                    <a:pt x="0" y="711200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IN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64" name="TextBox 25"/>
            <p:cNvSpPr/>
            <p:nvPr/>
          </p:nvSpPr>
          <p:spPr>
            <a:xfrm>
              <a:off x="7810200" y="5781600"/>
              <a:ext cx="3009600" cy="6188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ctr">
              <a:noAutofit/>
            </a:bodyPr>
            <a:p>
              <a:pPr defTabSz="914400">
                <a:lnSpc>
                  <a:spcPts val="4212"/>
                </a:lnSpc>
              </a:pPr>
              <a:r>
                <a:rPr b="1" lang="en-US" sz="2700" strike="noStrike" u="none">
                  <a:solidFill>
                    <a:srgbClr val="403833"/>
                  </a:solidFill>
                  <a:effectLst/>
                  <a:uFillTx/>
                  <a:latin typeface="Arimo Bold"/>
                  <a:ea typeface="Arimo Bold"/>
                </a:rPr>
                <a:t>Frontend &amp; Data</a:t>
              </a:r>
              <a:endParaRPr b="0" lang="en-IN" sz="27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165" name="Group 26"/>
          <p:cNvGrpSpPr/>
          <p:nvPr/>
        </p:nvGrpSpPr>
        <p:grpSpPr>
          <a:xfrm>
            <a:off x="6680160" y="6434280"/>
            <a:ext cx="4933440" cy="804600"/>
            <a:chOff x="6680160" y="6434280"/>
            <a:chExt cx="4933440" cy="804600"/>
          </a:xfrm>
        </p:grpSpPr>
        <p:sp>
          <p:nvSpPr>
            <p:cNvPr id="166" name="Freeform 27"/>
            <p:cNvSpPr/>
            <p:nvPr/>
          </p:nvSpPr>
          <p:spPr>
            <a:xfrm>
              <a:off x="6680160" y="6477120"/>
              <a:ext cx="4933440" cy="761760"/>
            </a:xfrm>
            <a:custGeom>
              <a:avLst/>
              <a:gdLst>
                <a:gd name="textAreaLeft" fmla="*/ 0 w 4933440"/>
                <a:gd name="textAreaRight" fmla="*/ 4933800 w 4933440"/>
                <a:gd name="textAreaTop" fmla="*/ 0 h 761760"/>
                <a:gd name="textAreaBottom" fmla="*/ 762120 h 761760"/>
              </a:gdLst>
              <a:ahLst/>
              <a:cxnLst/>
              <a:rect l="textAreaLeft" t="textAreaTop" r="textAreaRight" b="textAreaBottom"/>
              <a:pathLst>
                <a:path w="6578600" h="1016000">
                  <a:moveTo>
                    <a:pt x="0" y="0"/>
                  </a:moveTo>
                  <a:lnTo>
                    <a:pt x="6578600" y="0"/>
                  </a:lnTo>
                  <a:lnTo>
                    <a:pt x="6578600" y="1016000"/>
                  </a:lnTo>
                  <a:lnTo>
                    <a:pt x="0" y="1016000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IN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67" name="TextBox 28"/>
            <p:cNvSpPr/>
            <p:nvPr/>
          </p:nvSpPr>
          <p:spPr>
            <a:xfrm>
              <a:off x="6680160" y="6434280"/>
              <a:ext cx="4933440" cy="8046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ctr">
              <a:noAutofit/>
            </a:bodyPr>
            <a:p>
              <a:pPr algn="ctr" defTabSz="914400">
                <a:lnSpc>
                  <a:spcPts val="3025"/>
                </a:lnSpc>
              </a:pPr>
              <a:r>
                <a:rPr b="0" lang="en-US" sz="2100" strike="noStrike" u="none">
                  <a:solidFill>
                    <a:srgbClr val="403833"/>
                  </a:solidFill>
                  <a:effectLst/>
                  <a:uFillTx/>
                  <a:latin typeface="Arimo"/>
                  <a:ea typeface="Arimo"/>
                </a:rPr>
                <a:t>HTML, CSS, JavaScript, and lightweight JSON storage.</a:t>
              </a:r>
              <a:endParaRPr b="0" lang="en-IN" sz="21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168" name="Group 29"/>
          <p:cNvGrpSpPr/>
          <p:nvPr/>
        </p:nvGrpSpPr>
        <p:grpSpPr>
          <a:xfrm>
            <a:off x="12369600" y="4114800"/>
            <a:ext cx="5543280" cy="3428640"/>
            <a:chOff x="12369600" y="4114800"/>
            <a:chExt cx="5543280" cy="3428640"/>
          </a:xfrm>
        </p:grpSpPr>
        <p:sp>
          <p:nvSpPr>
            <p:cNvPr id="169" name="Freeform 30"/>
            <p:cNvSpPr/>
            <p:nvPr/>
          </p:nvSpPr>
          <p:spPr>
            <a:xfrm>
              <a:off x="12369600" y="4114800"/>
              <a:ext cx="5543280" cy="3428640"/>
            </a:xfrm>
            <a:custGeom>
              <a:avLst/>
              <a:gdLst>
                <a:gd name="textAreaLeft" fmla="*/ 0 w 5543280"/>
                <a:gd name="textAreaRight" fmla="*/ 5543640 w 5543280"/>
                <a:gd name="textAreaTop" fmla="*/ 0 h 3428640"/>
                <a:gd name="textAreaBottom" fmla="*/ 3429000 h 3428640"/>
              </a:gdLst>
              <a:ahLst/>
              <a:cxnLst/>
              <a:rect l="textAreaLeft" t="textAreaTop" r="textAreaRight" b="textAreaBottom"/>
              <a:pathLst>
                <a:path w="7391400" h="4572000">
                  <a:moveTo>
                    <a:pt x="203200" y="0"/>
                  </a:moveTo>
                  <a:lnTo>
                    <a:pt x="7188200" y="0"/>
                  </a:lnTo>
                  <a:cubicBezTo>
                    <a:pt x="7300468" y="0"/>
                    <a:pt x="7391400" y="90932"/>
                    <a:pt x="7391400" y="203200"/>
                  </a:cubicBezTo>
                  <a:lnTo>
                    <a:pt x="7391400" y="4368800"/>
                  </a:lnTo>
                  <a:cubicBezTo>
                    <a:pt x="7391400" y="4481068"/>
                    <a:pt x="7300468" y="4572000"/>
                    <a:pt x="7188200" y="4572000"/>
                  </a:cubicBezTo>
                  <a:lnTo>
                    <a:pt x="203200" y="4572000"/>
                  </a:lnTo>
                  <a:cubicBezTo>
                    <a:pt x="90932" y="4572000"/>
                    <a:pt x="0" y="4481068"/>
                    <a:pt x="0" y="4368800"/>
                  </a:cubicBezTo>
                  <a:lnTo>
                    <a:pt x="0" y="203200"/>
                  </a:lnTo>
                  <a:cubicBezTo>
                    <a:pt x="0" y="91059"/>
                    <a:pt x="91059" y="0"/>
                    <a:pt x="203200" y="0"/>
                  </a:cubicBezTo>
                  <a:close/>
                </a:path>
              </a:pathLst>
            </a:custGeom>
            <a:solidFill>
              <a:srgbClr val="122620">
                <a:alpha val="4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IN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170" name="Group 31"/>
          <p:cNvGrpSpPr/>
          <p:nvPr/>
        </p:nvGrpSpPr>
        <p:grpSpPr>
          <a:xfrm>
            <a:off x="14528520" y="4419720"/>
            <a:ext cx="1218960" cy="1218960"/>
            <a:chOff x="14528520" y="4419720"/>
            <a:chExt cx="1218960" cy="1218960"/>
          </a:xfrm>
        </p:grpSpPr>
        <p:sp>
          <p:nvSpPr>
            <p:cNvPr id="171" name="Freeform 32"/>
            <p:cNvSpPr/>
            <p:nvPr/>
          </p:nvSpPr>
          <p:spPr>
            <a:xfrm>
              <a:off x="14528520" y="4419720"/>
              <a:ext cx="1218960" cy="1218960"/>
            </a:xfrm>
            <a:custGeom>
              <a:avLst/>
              <a:gdLst>
                <a:gd name="textAreaLeft" fmla="*/ 0 w 1218960"/>
                <a:gd name="textAreaRight" fmla="*/ 1219320 w 1218960"/>
                <a:gd name="textAreaTop" fmla="*/ 0 h 1218960"/>
                <a:gd name="textAreaBottom" fmla="*/ 1219320 h 1218960"/>
              </a:gdLst>
              <a:ahLst/>
              <a:cxnLst/>
              <a:rect l="textAreaLeft" t="textAreaTop" r="textAreaRight" b="textAreaBottom"/>
              <a:pathLst>
                <a:path w="1625600" h="1625600">
                  <a:moveTo>
                    <a:pt x="812800" y="0"/>
                  </a:moveTo>
                  <a:cubicBezTo>
                    <a:pt x="1261364" y="0"/>
                    <a:pt x="1625600" y="364236"/>
                    <a:pt x="1625600" y="812800"/>
                  </a:cubicBezTo>
                  <a:cubicBezTo>
                    <a:pt x="1625600" y="1261364"/>
                    <a:pt x="1261364" y="1625600"/>
                    <a:pt x="812800" y="1625600"/>
                  </a:cubicBezTo>
                  <a:cubicBezTo>
                    <a:pt x="364236" y="1625600"/>
                    <a:pt x="0" y="1261364"/>
                    <a:pt x="0" y="812800"/>
                  </a:cubicBezTo>
                  <a:cubicBezTo>
                    <a:pt x="0" y="364236"/>
                    <a:pt x="364236" y="0"/>
                    <a:pt x="812800" y="0"/>
                  </a:cubicBezTo>
                  <a:close/>
                </a:path>
              </a:pathLst>
            </a:custGeom>
            <a:solidFill>
              <a:srgbClr val="122620">
                <a:alpha val="9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IN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172" name="Freeform 33"/>
          <p:cNvSpPr/>
          <p:nvPr/>
        </p:nvSpPr>
        <p:spPr>
          <a:xfrm>
            <a:off x="14795280" y="4686480"/>
            <a:ext cx="685440" cy="685440"/>
          </a:xfrm>
          <a:custGeom>
            <a:avLst/>
            <a:gdLst>
              <a:gd name="textAreaLeft" fmla="*/ 0 w 685440"/>
              <a:gd name="textAreaRight" fmla="*/ 685800 w 685440"/>
              <a:gd name="textAreaTop" fmla="*/ 0 h 685440"/>
              <a:gd name="textAreaBottom" fmla="*/ 685800 h 685440"/>
            </a:gdLst>
            <a:ahLst/>
            <a:cxnLst/>
            <a:rect l="textAreaLeft" t="textAreaTop" r="textAreaRight" b="textAreaBottom"/>
            <a:pathLst>
              <a:path w="685800" h="685800">
                <a:moveTo>
                  <a:pt x="0" y="0"/>
                </a:moveTo>
                <a:lnTo>
                  <a:pt x="685800" y="0"/>
                </a:lnTo>
                <a:lnTo>
                  <a:pt x="685800" y="685800"/>
                </a:lnTo>
                <a:lnTo>
                  <a:pt x="0" y="6858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IN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pSp>
        <p:nvGrpSpPr>
          <p:cNvPr id="173" name="Group 34"/>
          <p:cNvGrpSpPr/>
          <p:nvPr/>
        </p:nvGrpSpPr>
        <p:grpSpPr>
          <a:xfrm>
            <a:off x="14156640" y="5781600"/>
            <a:ext cx="2304720" cy="618840"/>
            <a:chOff x="14156640" y="5781600"/>
            <a:chExt cx="2304720" cy="618840"/>
          </a:xfrm>
        </p:grpSpPr>
        <p:sp>
          <p:nvSpPr>
            <p:cNvPr id="174" name="Freeform 35"/>
            <p:cNvSpPr/>
            <p:nvPr/>
          </p:nvSpPr>
          <p:spPr>
            <a:xfrm>
              <a:off x="14156640" y="5867280"/>
              <a:ext cx="2304720" cy="533160"/>
            </a:xfrm>
            <a:custGeom>
              <a:avLst/>
              <a:gdLst>
                <a:gd name="textAreaLeft" fmla="*/ 0 w 2304720"/>
                <a:gd name="textAreaRight" fmla="*/ 2305080 w 2304720"/>
                <a:gd name="textAreaTop" fmla="*/ 0 h 533160"/>
                <a:gd name="textAreaBottom" fmla="*/ 533520 h 533160"/>
              </a:gdLst>
              <a:ahLst/>
              <a:cxnLst/>
              <a:rect l="textAreaLeft" t="textAreaTop" r="textAreaRight" b="textAreaBottom"/>
              <a:pathLst>
                <a:path w="3073400" h="711200">
                  <a:moveTo>
                    <a:pt x="0" y="0"/>
                  </a:moveTo>
                  <a:lnTo>
                    <a:pt x="3073400" y="0"/>
                  </a:lnTo>
                  <a:lnTo>
                    <a:pt x="3073400" y="711200"/>
                  </a:lnTo>
                  <a:lnTo>
                    <a:pt x="0" y="711200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IN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75" name="TextBox 36"/>
            <p:cNvSpPr/>
            <p:nvPr/>
          </p:nvSpPr>
          <p:spPr>
            <a:xfrm>
              <a:off x="14156640" y="5781600"/>
              <a:ext cx="2304720" cy="6188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ctr">
              <a:noAutofit/>
            </a:bodyPr>
            <a:p>
              <a:pPr defTabSz="914400">
                <a:lnSpc>
                  <a:spcPts val="4212"/>
                </a:lnSpc>
              </a:pPr>
              <a:r>
                <a:rPr b="1" lang="en-US" sz="2700" strike="noStrike" u="none">
                  <a:solidFill>
                    <a:srgbClr val="403833"/>
                  </a:solidFill>
                  <a:effectLst/>
                  <a:uFillTx/>
                  <a:latin typeface="Arimo Bold"/>
                  <a:ea typeface="Arimo Bold"/>
                </a:rPr>
                <a:t>Deployment</a:t>
              </a:r>
              <a:endParaRPr b="0" lang="en-IN" sz="27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176" name="Group 37"/>
          <p:cNvGrpSpPr/>
          <p:nvPr/>
        </p:nvGrpSpPr>
        <p:grpSpPr>
          <a:xfrm>
            <a:off x="12674520" y="6434280"/>
            <a:ext cx="4933440" cy="804600"/>
            <a:chOff x="12674520" y="6434280"/>
            <a:chExt cx="4933440" cy="804600"/>
          </a:xfrm>
        </p:grpSpPr>
        <p:sp>
          <p:nvSpPr>
            <p:cNvPr id="177" name="Freeform 38"/>
            <p:cNvSpPr/>
            <p:nvPr/>
          </p:nvSpPr>
          <p:spPr>
            <a:xfrm>
              <a:off x="12674520" y="6477120"/>
              <a:ext cx="4933440" cy="761760"/>
            </a:xfrm>
            <a:custGeom>
              <a:avLst/>
              <a:gdLst>
                <a:gd name="textAreaLeft" fmla="*/ 0 w 4933440"/>
                <a:gd name="textAreaRight" fmla="*/ 4933800 w 4933440"/>
                <a:gd name="textAreaTop" fmla="*/ 0 h 761760"/>
                <a:gd name="textAreaBottom" fmla="*/ 762120 h 761760"/>
              </a:gdLst>
              <a:ahLst/>
              <a:cxnLst/>
              <a:rect l="textAreaLeft" t="textAreaTop" r="textAreaRight" b="textAreaBottom"/>
              <a:pathLst>
                <a:path w="6578600" h="1016000">
                  <a:moveTo>
                    <a:pt x="0" y="0"/>
                  </a:moveTo>
                  <a:lnTo>
                    <a:pt x="6578600" y="0"/>
                  </a:lnTo>
                  <a:lnTo>
                    <a:pt x="6578600" y="1016000"/>
                  </a:lnTo>
                  <a:lnTo>
                    <a:pt x="0" y="1016000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IN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78" name="TextBox 39"/>
            <p:cNvSpPr/>
            <p:nvPr/>
          </p:nvSpPr>
          <p:spPr>
            <a:xfrm>
              <a:off x="12674520" y="6434280"/>
              <a:ext cx="4933440" cy="8046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ctr">
              <a:noAutofit/>
            </a:bodyPr>
            <a:p>
              <a:pPr algn="ctr" defTabSz="914400">
                <a:lnSpc>
                  <a:spcPts val="3025"/>
                </a:lnSpc>
              </a:pPr>
              <a:r>
                <a:rPr b="0" lang="en-US" sz="2100" strike="noStrike" u="none">
                  <a:solidFill>
                    <a:srgbClr val="403833"/>
                  </a:solidFill>
                  <a:effectLst/>
                  <a:uFillTx/>
                  <a:latin typeface="Arimo"/>
                  <a:ea typeface="Arimo"/>
                </a:rPr>
                <a:t>CPU-optimized pipeline runs on any 4GB RAM machine.</a:t>
              </a:r>
              <a:endParaRPr b="0" lang="en-IN" sz="21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179" name="Group 40"/>
          <p:cNvGrpSpPr/>
          <p:nvPr/>
        </p:nvGrpSpPr>
        <p:grpSpPr>
          <a:xfrm>
            <a:off x="16831440" y="285840"/>
            <a:ext cx="1052280" cy="288360"/>
            <a:chOff x="16831440" y="285840"/>
            <a:chExt cx="1052280" cy="288360"/>
          </a:xfrm>
        </p:grpSpPr>
        <p:grpSp>
          <p:nvGrpSpPr>
            <p:cNvPr id="180" name="Group 41"/>
            <p:cNvGrpSpPr/>
            <p:nvPr/>
          </p:nvGrpSpPr>
          <p:grpSpPr>
            <a:xfrm>
              <a:off x="16831440" y="285840"/>
              <a:ext cx="288000" cy="288360"/>
              <a:chOff x="16831440" y="285840"/>
              <a:chExt cx="288000" cy="288360"/>
            </a:xfrm>
          </p:grpSpPr>
          <p:sp>
            <p:nvSpPr>
              <p:cNvPr id="181" name="Freeform 42"/>
              <p:cNvSpPr/>
              <p:nvPr/>
            </p:nvSpPr>
            <p:spPr>
              <a:xfrm>
                <a:off x="16859880" y="314280"/>
                <a:ext cx="230760" cy="231120"/>
              </a:xfrm>
              <a:custGeom>
                <a:avLst/>
                <a:gdLst>
                  <a:gd name="textAreaLeft" fmla="*/ 0 w 230760"/>
                  <a:gd name="textAreaRight" fmla="*/ 231120 w 230760"/>
                  <a:gd name="textAreaTop" fmla="*/ 0 h 231120"/>
                  <a:gd name="textAreaBottom" fmla="*/ 231480 h 231120"/>
                </a:gdLst>
                <a:ahLst/>
                <a:cxnLst/>
                <a:rect l="textAreaLeft" t="textAreaTop" r="textAreaRight" b="textAreaBottom"/>
                <a:pathLst>
                  <a:path w="308102" h="308610">
                    <a:moveTo>
                      <a:pt x="0" y="154305"/>
                    </a:moveTo>
                    <a:cubicBezTo>
                      <a:pt x="0" y="69088"/>
                      <a:pt x="68961" y="0"/>
                      <a:pt x="154051" y="0"/>
                    </a:cubicBezTo>
                    <a:cubicBezTo>
                      <a:pt x="239141" y="0"/>
                      <a:pt x="308102" y="69088"/>
                      <a:pt x="308102" y="154305"/>
                    </a:cubicBezTo>
                    <a:cubicBezTo>
                      <a:pt x="308102" y="239522"/>
                      <a:pt x="239141" y="308610"/>
                      <a:pt x="154051" y="308610"/>
                    </a:cubicBezTo>
                    <a:cubicBezTo>
                      <a:pt x="68961" y="308610"/>
                      <a:pt x="0" y="239522"/>
                      <a:pt x="0" y="154305"/>
                    </a:cubicBezTo>
                    <a:close/>
                  </a:path>
                </a:pathLst>
              </a:custGeom>
              <a:solidFill>
                <a:srgbClr val="dae3f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IN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182" name="Freeform 43"/>
              <p:cNvSpPr/>
              <p:nvPr/>
            </p:nvSpPr>
            <p:spPr>
              <a:xfrm>
                <a:off x="16831440" y="285840"/>
                <a:ext cx="288000" cy="288360"/>
              </a:xfrm>
              <a:custGeom>
                <a:avLst/>
                <a:gdLst>
                  <a:gd name="textAreaLeft" fmla="*/ 0 w 288000"/>
                  <a:gd name="textAreaRight" fmla="*/ 288360 w 288000"/>
                  <a:gd name="textAreaTop" fmla="*/ 0 h 288360"/>
                  <a:gd name="textAreaBottom" fmla="*/ 288720 h 288360"/>
                </a:gdLst>
                <a:ahLst/>
                <a:cxnLst/>
                <a:rect l="textAreaLeft" t="textAreaTop" r="textAreaRight" b="textAreaBottom"/>
                <a:pathLst>
                  <a:path w="384302" h="384810">
                    <a:moveTo>
                      <a:pt x="0" y="192405"/>
                    </a:moveTo>
                    <a:cubicBezTo>
                      <a:pt x="0" y="86233"/>
                      <a:pt x="85979" y="0"/>
                      <a:pt x="192151" y="0"/>
                    </a:cubicBezTo>
                    <a:lnTo>
                      <a:pt x="192151" y="38100"/>
                    </a:lnTo>
                    <a:lnTo>
                      <a:pt x="192151" y="0"/>
                    </a:lnTo>
                    <a:cubicBezTo>
                      <a:pt x="298323" y="0"/>
                      <a:pt x="384302" y="86233"/>
                      <a:pt x="384302" y="192405"/>
                    </a:cubicBezTo>
                    <a:cubicBezTo>
                      <a:pt x="384302" y="298577"/>
                      <a:pt x="298323" y="384810"/>
                      <a:pt x="192151" y="384810"/>
                    </a:cubicBezTo>
                    <a:lnTo>
                      <a:pt x="192151" y="346710"/>
                    </a:lnTo>
                    <a:lnTo>
                      <a:pt x="192151" y="384810"/>
                    </a:lnTo>
                    <a:cubicBezTo>
                      <a:pt x="85979" y="384810"/>
                      <a:pt x="0" y="298577"/>
                      <a:pt x="0" y="192405"/>
                    </a:cubicBezTo>
                    <a:lnTo>
                      <a:pt x="38100" y="192405"/>
                    </a:lnTo>
                    <a:lnTo>
                      <a:pt x="69850" y="213487"/>
                    </a:lnTo>
                    <a:cubicBezTo>
                      <a:pt x="60579" y="227457"/>
                      <a:pt x="43180" y="233680"/>
                      <a:pt x="27051" y="228854"/>
                    </a:cubicBezTo>
                    <a:cubicBezTo>
                      <a:pt x="10922" y="224028"/>
                      <a:pt x="0" y="209169"/>
                      <a:pt x="0" y="192405"/>
                    </a:cubicBezTo>
                    <a:moveTo>
                      <a:pt x="76200" y="192405"/>
                    </a:moveTo>
                    <a:lnTo>
                      <a:pt x="38100" y="192405"/>
                    </a:lnTo>
                    <a:lnTo>
                      <a:pt x="6350" y="171323"/>
                    </a:lnTo>
                    <a:cubicBezTo>
                      <a:pt x="15621" y="157353"/>
                      <a:pt x="33020" y="151130"/>
                      <a:pt x="49149" y="155956"/>
                    </a:cubicBezTo>
                    <a:cubicBezTo>
                      <a:pt x="65278" y="160782"/>
                      <a:pt x="76200" y="175641"/>
                      <a:pt x="76200" y="192405"/>
                    </a:cubicBezTo>
                    <a:cubicBezTo>
                      <a:pt x="76200" y="256667"/>
                      <a:pt x="128143" y="308610"/>
                      <a:pt x="192151" y="308610"/>
                    </a:cubicBezTo>
                    <a:cubicBezTo>
                      <a:pt x="256159" y="308610"/>
                      <a:pt x="308102" y="256667"/>
                      <a:pt x="308102" y="192405"/>
                    </a:cubicBezTo>
                    <a:lnTo>
                      <a:pt x="346202" y="192405"/>
                    </a:lnTo>
                    <a:lnTo>
                      <a:pt x="308102" y="192405"/>
                    </a:lnTo>
                    <a:cubicBezTo>
                      <a:pt x="308102" y="128143"/>
                      <a:pt x="256159" y="76200"/>
                      <a:pt x="192151" y="76200"/>
                    </a:cubicBezTo>
                    <a:lnTo>
                      <a:pt x="192151" y="38100"/>
                    </a:lnTo>
                    <a:lnTo>
                      <a:pt x="192151" y="76200"/>
                    </a:lnTo>
                    <a:cubicBezTo>
                      <a:pt x="128143" y="76200"/>
                      <a:pt x="76200" y="128143"/>
                      <a:pt x="76200" y="192405"/>
                    </a:cubicBezTo>
                    <a:close/>
                  </a:path>
                </a:pathLst>
              </a:custGeom>
              <a:solidFill>
                <a:srgbClr val="3c2b2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IN" sz="18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</p:grpSp>
        <p:grpSp>
          <p:nvGrpSpPr>
            <p:cNvPr id="183" name="Group 44"/>
            <p:cNvGrpSpPr/>
            <p:nvPr/>
          </p:nvGrpSpPr>
          <p:grpSpPr>
            <a:xfrm>
              <a:off x="17213400" y="285840"/>
              <a:ext cx="288000" cy="288360"/>
              <a:chOff x="17213400" y="285840"/>
              <a:chExt cx="288000" cy="288360"/>
            </a:xfrm>
          </p:grpSpPr>
          <p:sp>
            <p:nvSpPr>
              <p:cNvPr id="184" name="Freeform 45"/>
              <p:cNvSpPr/>
              <p:nvPr/>
            </p:nvSpPr>
            <p:spPr>
              <a:xfrm>
                <a:off x="17242200" y="314280"/>
                <a:ext cx="230760" cy="231120"/>
              </a:xfrm>
              <a:custGeom>
                <a:avLst/>
                <a:gdLst>
                  <a:gd name="textAreaLeft" fmla="*/ 0 w 230760"/>
                  <a:gd name="textAreaRight" fmla="*/ 231120 w 230760"/>
                  <a:gd name="textAreaTop" fmla="*/ 0 h 231120"/>
                  <a:gd name="textAreaBottom" fmla="*/ 231480 h 231120"/>
                </a:gdLst>
                <a:ahLst/>
                <a:cxnLst/>
                <a:rect l="textAreaLeft" t="textAreaTop" r="textAreaRight" b="textAreaBottom"/>
                <a:pathLst>
                  <a:path w="308102" h="308610">
                    <a:moveTo>
                      <a:pt x="0" y="154305"/>
                    </a:moveTo>
                    <a:cubicBezTo>
                      <a:pt x="0" y="69088"/>
                      <a:pt x="68961" y="0"/>
                      <a:pt x="154051" y="0"/>
                    </a:cubicBezTo>
                    <a:cubicBezTo>
                      <a:pt x="239141" y="0"/>
                      <a:pt x="308102" y="69088"/>
                      <a:pt x="308102" y="154305"/>
                    </a:cubicBezTo>
                    <a:cubicBezTo>
                      <a:pt x="308102" y="239522"/>
                      <a:pt x="239141" y="308610"/>
                      <a:pt x="154051" y="308610"/>
                    </a:cubicBezTo>
                    <a:cubicBezTo>
                      <a:pt x="68961" y="308610"/>
                      <a:pt x="0" y="239522"/>
                      <a:pt x="0" y="154305"/>
                    </a:cubicBezTo>
                    <a:close/>
                  </a:path>
                </a:pathLst>
              </a:custGeom>
              <a:solidFill>
                <a:srgbClr val="dae3f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IN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185" name="Freeform 46"/>
              <p:cNvSpPr/>
              <p:nvPr/>
            </p:nvSpPr>
            <p:spPr>
              <a:xfrm>
                <a:off x="17213400" y="285840"/>
                <a:ext cx="288000" cy="288360"/>
              </a:xfrm>
              <a:custGeom>
                <a:avLst/>
                <a:gdLst>
                  <a:gd name="textAreaLeft" fmla="*/ 0 w 288000"/>
                  <a:gd name="textAreaRight" fmla="*/ 288360 w 288000"/>
                  <a:gd name="textAreaTop" fmla="*/ 0 h 288360"/>
                  <a:gd name="textAreaBottom" fmla="*/ 288720 h 288360"/>
                </a:gdLst>
                <a:ahLst/>
                <a:cxnLst/>
                <a:rect l="textAreaLeft" t="textAreaTop" r="textAreaRight" b="textAreaBottom"/>
                <a:pathLst>
                  <a:path w="384302" h="384810">
                    <a:moveTo>
                      <a:pt x="0" y="192405"/>
                    </a:moveTo>
                    <a:cubicBezTo>
                      <a:pt x="0" y="86233"/>
                      <a:pt x="85979" y="0"/>
                      <a:pt x="192151" y="0"/>
                    </a:cubicBezTo>
                    <a:lnTo>
                      <a:pt x="192151" y="38100"/>
                    </a:lnTo>
                    <a:lnTo>
                      <a:pt x="192151" y="0"/>
                    </a:lnTo>
                    <a:cubicBezTo>
                      <a:pt x="298323" y="0"/>
                      <a:pt x="384302" y="86233"/>
                      <a:pt x="384302" y="192405"/>
                    </a:cubicBezTo>
                    <a:cubicBezTo>
                      <a:pt x="384302" y="298577"/>
                      <a:pt x="298323" y="384810"/>
                      <a:pt x="192151" y="384810"/>
                    </a:cubicBezTo>
                    <a:lnTo>
                      <a:pt x="192151" y="346710"/>
                    </a:lnTo>
                    <a:lnTo>
                      <a:pt x="192151" y="384810"/>
                    </a:lnTo>
                    <a:cubicBezTo>
                      <a:pt x="85979" y="384810"/>
                      <a:pt x="0" y="298577"/>
                      <a:pt x="0" y="192405"/>
                    </a:cubicBezTo>
                    <a:lnTo>
                      <a:pt x="38100" y="192405"/>
                    </a:lnTo>
                    <a:lnTo>
                      <a:pt x="69850" y="213487"/>
                    </a:lnTo>
                    <a:cubicBezTo>
                      <a:pt x="60579" y="227457"/>
                      <a:pt x="43180" y="233680"/>
                      <a:pt x="27051" y="228854"/>
                    </a:cubicBezTo>
                    <a:cubicBezTo>
                      <a:pt x="10922" y="224028"/>
                      <a:pt x="0" y="209169"/>
                      <a:pt x="0" y="192405"/>
                    </a:cubicBezTo>
                    <a:moveTo>
                      <a:pt x="76200" y="192405"/>
                    </a:moveTo>
                    <a:lnTo>
                      <a:pt x="38100" y="192405"/>
                    </a:lnTo>
                    <a:lnTo>
                      <a:pt x="6350" y="171323"/>
                    </a:lnTo>
                    <a:cubicBezTo>
                      <a:pt x="15621" y="157353"/>
                      <a:pt x="33020" y="151130"/>
                      <a:pt x="49149" y="155956"/>
                    </a:cubicBezTo>
                    <a:cubicBezTo>
                      <a:pt x="65278" y="160782"/>
                      <a:pt x="76200" y="175641"/>
                      <a:pt x="76200" y="192405"/>
                    </a:cubicBezTo>
                    <a:cubicBezTo>
                      <a:pt x="76200" y="256667"/>
                      <a:pt x="128143" y="308610"/>
                      <a:pt x="192151" y="308610"/>
                    </a:cubicBezTo>
                    <a:cubicBezTo>
                      <a:pt x="256159" y="308610"/>
                      <a:pt x="308102" y="256667"/>
                      <a:pt x="308102" y="192405"/>
                    </a:cubicBezTo>
                    <a:lnTo>
                      <a:pt x="346202" y="192405"/>
                    </a:lnTo>
                    <a:lnTo>
                      <a:pt x="308102" y="192405"/>
                    </a:lnTo>
                    <a:cubicBezTo>
                      <a:pt x="308102" y="128143"/>
                      <a:pt x="256159" y="76200"/>
                      <a:pt x="192151" y="76200"/>
                    </a:cubicBezTo>
                    <a:lnTo>
                      <a:pt x="192151" y="38100"/>
                    </a:lnTo>
                    <a:lnTo>
                      <a:pt x="192151" y="76200"/>
                    </a:lnTo>
                    <a:cubicBezTo>
                      <a:pt x="128143" y="76200"/>
                      <a:pt x="76200" y="128143"/>
                      <a:pt x="76200" y="192405"/>
                    </a:cubicBezTo>
                    <a:close/>
                  </a:path>
                </a:pathLst>
              </a:custGeom>
              <a:solidFill>
                <a:srgbClr val="3c2b2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IN" sz="18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</p:grpSp>
        <p:grpSp>
          <p:nvGrpSpPr>
            <p:cNvPr id="186" name="Group 47"/>
            <p:cNvGrpSpPr/>
            <p:nvPr/>
          </p:nvGrpSpPr>
          <p:grpSpPr>
            <a:xfrm>
              <a:off x="17595720" y="285840"/>
              <a:ext cx="288000" cy="288360"/>
              <a:chOff x="17595720" y="285840"/>
              <a:chExt cx="288000" cy="288360"/>
            </a:xfrm>
          </p:grpSpPr>
          <p:sp>
            <p:nvSpPr>
              <p:cNvPr id="187" name="Freeform 48"/>
              <p:cNvSpPr/>
              <p:nvPr/>
            </p:nvSpPr>
            <p:spPr>
              <a:xfrm>
                <a:off x="17624160" y="314280"/>
                <a:ext cx="230760" cy="231120"/>
              </a:xfrm>
              <a:custGeom>
                <a:avLst/>
                <a:gdLst>
                  <a:gd name="textAreaLeft" fmla="*/ 0 w 230760"/>
                  <a:gd name="textAreaRight" fmla="*/ 231120 w 230760"/>
                  <a:gd name="textAreaTop" fmla="*/ 0 h 231120"/>
                  <a:gd name="textAreaBottom" fmla="*/ 231480 h 231120"/>
                </a:gdLst>
                <a:ahLst/>
                <a:cxnLst/>
                <a:rect l="textAreaLeft" t="textAreaTop" r="textAreaRight" b="textAreaBottom"/>
                <a:pathLst>
                  <a:path w="308102" h="308610">
                    <a:moveTo>
                      <a:pt x="0" y="154305"/>
                    </a:moveTo>
                    <a:cubicBezTo>
                      <a:pt x="0" y="69088"/>
                      <a:pt x="68961" y="0"/>
                      <a:pt x="154051" y="0"/>
                    </a:cubicBezTo>
                    <a:cubicBezTo>
                      <a:pt x="239141" y="0"/>
                      <a:pt x="308102" y="69088"/>
                      <a:pt x="308102" y="154305"/>
                    </a:cubicBezTo>
                    <a:cubicBezTo>
                      <a:pt x="308102" y="239522"/>
                      <a:pt x="239141" y="308610"/>
                      <a:pt x="154051" y="308610"/>
                    </a:cubicBezTo>
                    <a:cubicBezTo>
                      <a:pt x="68961" y="308610"/>
                      <a:pt x="0" y="239522"/>
                      <a:pt x="0" y="154305"/>
                    </a:cubicBezTo>
                    <a:close/>
                  </a:path>
                </a:pathLst>
              </a:custGeom>
              <a:solidFill>
                <a:srgbClr val="dae3f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IN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188" name="Freeform 49"/>
              <p:cNvSpPr/>
              <p:nvPr/>
            </p:nvSpPr>
            <p:spPr>
              <a:xfrm>
                <a:off x="17595720" y="285840"/>
                <a:ext cx="288000" cy="288360"/>
              </a:xfrm>
              <a:custGeom>
                <a:avLst/>
                <a:gdLst>
                  <a:gd name="textAreaLeft" fmla="*/ 0 w 288000"/>
                  <a:gd name="textAreaRight" fmla="*/ 288360 w 288000"/>
                  <a:gd name="textAreaTop" fmla="*/ 0 h 288360"/>
                  <a:gd name="textAreaBottom" fmla="*/ 288720 h 288360"/>
                </a:gdLst>
                <a:ahLst/>
                <a:cxnLst/>
                <a:rect l="textAreaLeft" t="textAreaTop" r="textAreaRight" b="textAreaBottom"/>
                <a:pathLst>
                  <a:path w="384302" h="384810">
                    <a:moveTo>
                      <a:pt x="0" y="192405"/>
                    </a:moveTo>
                    <a:cubicBezTo>
                      <a:pt x="0" y="86233"/>
                      <a:pt x="85979" y="0"/>
                      <a:pt x="192151" y="0"/>
                    </a:cubicBezTo>
                    <a:lnTo>
                      <a:pt x="192151" y="38100"/>
                    </a:lnTo>
                    <a:lnTo>
                      <a:pt x="192151" y="0"/>
                    </a:lnTo>
                    <a:cubicBezTo>
                      <a:pt x="298323" y="0"/>
                      <a:pt x="384302" y="86233"/>
                      <a:pt x="384302" y="192405"/>
                    </a:cubicBezTo>
                    <a:cubicBezTo>
                      <a:pt x="384302" y="298577"/>
                      <a:pt x="298323" y="384810"/>
                      <a:pt x="192151" y="384810"/>
                    </a:cubicBezTo>
                    <a:lnTo>
                      <a:pt x="192151" y="346710"/>
                    </a:lnTo>
                    <a:lnTo>
                      <a:pt x="192151" y="384810"/>
                    </a:lnTo>
                    <a:cubicBezTo>
                      <a:pt x="85979" y="384810"/>
                      <a:pt x="0" y="298577"/>
                      <a:pt x="0" y="192405"/>
                    </a:cubicBezTo>
                    <a:lnTo>
                      <a:pt x="38100" y="192405"/>
                    </a:lnTo>
                    <a:lnTo>
                      <a:pt x="69850" y="213487"/>
                    </a:lnTo>
                    <a:cubicBezTo>
                      <a:pt x="60579" y="227457"/>
                      <a:pt x="43180" y="233680"/>
                      <a:pt x="27051" y="228854"/>
                    </a:cubicBezTo>
                    <a:cubicBezTo>
                      <a:pt x="10922" y="224028"/>
                      <a:pt x="0" y="209169"/>
                      <a:pt x="0" y="192405"/>
                    </a:cubicBezTo>
                    <a:moveTo>
                      <a:pt x="76200" y="192405"/>
                    </a:moveTo>
                    <a:lnTo>
                      <a:pt x="38100" y="192405"/>
                    </a:lnTo>
                    <a:lnTo>
                      <a:pt x="6350" y="171323"/>
                    </a:lnTo>
                    <a:cubicBezTo>
                      <a:pt x="15621" y="157353"/>
                      <a:pt x="33020" y="151130"/>
                      <a:pt x="49149" y="155956"/>
                    </a:cubicBezTo>
                    <a:cubicBezTo>
                      <a:pt x="65278" y="160782"/>
                      <a:pt x="76200" y="175641"/>
                      <a:pt x="76200" y="192405"/>
                    </a:cubicBezTo>
                    <a:cubicBezTo>
                      <a:pt x="76200" y="256667"/>
                      <a:pt x="128143" y="308610"/>
                      <a:pt x="192151" y="308610"/>
                    </a:cubicBezTo>
                    <a:cubicBezTo>
                      <a:pt x="256159" y="308610"/>
                      <a:pt x="308102" y="256667"/>
                      <a:pt x="308102" y="192405"/>
                    </a:cubicBezTo>
                    <a:lnTo>
                      <a:pt x="346202" y="192405"/>
                    </a:lnTo>
                    <a:lnTo>
                      <a:pt x="308102" y="192405"/>
                    </a:lnTo>
                    <a:cubicBezTo>
                      <a:pt x="308102" y="128143"/>
                      <a:pt x="256159" y="76200"/>
                      <a:pt x="192151" y="76200"/>
                    </a:cubicBezTo>
                    <a:lnTo>
                      <a:pt x="192151" y="38100"/>
                    </a:lnTo>
                    <a:lnTo>
                      <a:pt x="192151" y="76200"/>
                    </a:lnTo>
                    <a:cubicBezTo>
                      <a:pt x="128143" y="76200"/>
                      <a:pt x="76200" y="128143"/>
                      <a:pt x="76200" y="192405"/>
                    </a:cubicBezTo>
                    <a:close/>
                  </a:path>
                </a:pathLst>
              </a:custGeom>
              <a:solidFill>
                <a:srgbClr val="3c2b2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IN" sz="18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</p:grpSp>
      </p:grpSp>
    </p:spTree>
  </p:cSld>
  <p:transition>
    <p:fade/>
  </p:transition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3f4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9" name="Group 2"/>
          <p:cNvGrpSpPr/>
          <p:nvPr/>
        </p:nvGrpSpPr>
        <p:grpSpPr>
          <a:xfrm>
            <a:off x="0" y="-1080"/>
            <a:ext cx="18353520" cy="10287720"/>
            <a:chOff x="0" y="-1080"/>
            <a:chExt cx="18353520" cy="10287720"/>
          </a:xfrm>
        </p:grpSpPr>
        <p:sp>
          <p:nvSpPr>
            <p:cNvPr id="190" name="Freeform 3"/>
            <p:cNvSpPr/>
            <p:nvPr/>
          </p:nvSpPr>
          <p:spPr>
            <a:xfrm>
              <a:off x="0" y="-1080"/>
              <a:ext cx="18353520" cy="10287720"/>
            </a:xfrm>
            <a:custGeom>
              <a:avLst/>
              <a:gdLst>
                <a:gd name="textAreaLeft" fmla="*/ 0 w 18353520"/>
                <a:gd name="textAreaRight" fmla="*/ 18353880 w 18353520"/>
                <a:gd name="textAreaTop" fmla="*/ 0 h 10287720"/>
                <a:gd name="textAreaBottom" fmla="*/ 10288080 h 10287720"/>
              </a:gdLst>
              <a:ahLst/>
              <a:cxnLst/>
              <a:rect l="textAreaLeft" t="textAreaTop" r="textAreaRight" b="textAreaBottom"/>
              <a:pathLst>
                <a:path w="24471630" h="13717270">
                  <a:moveTo>
                    <a:pt x="0" y="0"/>
                  </a:moveTo>
                  <a:lnTo>
                    <a:pt x="24471630" y="0"/>
                  </a:lnTo>
                  <a:lnTo>
                    <a:pt x="24471630" y="13717270"/>
                  </a:lnTo>
                  <a:lnTo>
                    <a:pt x="0" y="13717270"/>
                  </a:lnTo>
                  <a:close/>
                </a:path>
              </a:pathLst>
            </a:custGeom>
            <a:solidFill>
              <a:srgbClr val="ffde5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IN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191" name="Group 4"/>
          <p:cNvGrpSpPr/>
          <p:nvPr/>
        </p:nvGrpSpPr>
        <p:grpSpPr>
          <a:xfrm>
            <a:off x="380880" y="2171880"/>
            <a:ext cx="6552720" cy="1523520"/>
            <a:chOff x="380880" y="2171880"/>
            <a:chExt cx="6552720" cy="1523520"/>
          </a:xfrm>
        </p:grpSpPr>
        <p:sp>
          <p:nvSpPr>
            <p:cNvPr id="192" name="Freeform 5"/>
            <p:cNvSpPr/>
            <p:nvPr/>
          </p:nvSpPr>
          <p:spPr>
            <a:xfrm>
              <a:off x="380880" y="2171880"/>
              <a:ext cx="6552720" cy="1523520"/>
            </a:xfrm>
            <a:custGeom>
              <a:avLst/>
              <a:gdLst>
                <a:gd name="textAreaLeft" fmla="*/ 0 w 6552720"/>
                <a:gd name="textAreaRight" fmla="*/ 6553080 w 6552720"/>
                <a:gd name="textAreaTop" fmla="*/ 0 h 1523520"/>
                <a:gd name="textAreaBottom" fmla="*/ 1523880 h 1523520"/>
              </a:gdLst>
              <a:ahLst/>
              <a:cxnLst/>
              <a:rect l="textAreaLeft" t="textAreaTop" r="textAreaRight" b="textAreaBottom"/>
              <a:pathLst>
                <a:path w="8737600" h="2032000">
                  <a:moveTo>
                    <a:pt x="0" y="0"/>
                  </a:moveTo>
                  <a:lnTo>
                    <a:pt x="8737600" y="0"/>
                  </a:lnTo>
                  <a:lnTo>
                    <a:pt x="8737600" y="2032000"/>
                  </a:lnTo>
                  <a:lnTo>
                    <a:pt x="0" y="2032000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IN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93" name="TextBox 6"/>
            <p:cNvSpPr/>
            <p:nvPr/>
          </p:nvSpPr>
          <p:spPr>
            <a:xfrm>
              <a:off x="380880" y="2214720"/>
              <a:ext cx="6552720" cy="14806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ctr">
              <a:noAutofit/>
            </a:bodyPr>
            <a:p>
              <a:pPr defTabSz="914400">
                <a:lnSpc>
                  <a:spcPts val="5831"/>
                </a:lnSpc>
              </a:pPr>
              <a:r>
                <a:rPr b="1" lang="en-US" sz="5400" strike="noStrike" u="none">
                  <a:solidFill>
                    <a:srgbClr val="122620"/>
                  </a:solidFill>
                  <a:effectLst/>
                  <a:uFillTx/>
                  <a:latin typeface="Noto Sans Bold"/>
                  <a:ea typeface="Noto Sans Bold"/>
                </a:rPr>
                <a:t>Transfer Learning Choice</a:t>
              </a:r>
              <a:endParaRPr b="0" lang="en-IN" sz="5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194" name="Group 7"/>
          <p:cNvGrpSpPr/>
          <p:nvPr/>
        </p:nvGrpSpPr>
        <p:grpSpPr>
          <a:xfrm>
            <a:off x="380880" y="3929040"/>
            <a:ext cx="6552720" cy="1442880"/>
            <a:chOff x="380880" y="3929040"/>
            <a:chExt cx="6552720" cy="1442880"/>
          </a:xfrm>
        </p:grpSpPr>
        <p:sp>
          <p:nvSpPr>
            <p:cNvPr id="195" name="Freeform 8"/>
            <p:cNvSpPr/>
            <p:nvPr/>
          </p:nvSpPr>
          <p:spPr>
            <a:xfrm>
              <a:off x="380880" y="4000680"/>
              <a:ext cx="6552720" cy="1371240"/>
            </a:xfrm>
            <a:custGeom>
              <a:avLst/>
              <a:gdLst>
                <a:gd name="textAreaLeft" fmla="*/ 0 w 6552720"/>
                <a:gd name="textAreaRight" fmla="*/ 6553080 w 6552720"/>
                <a:gd name="textAreaTop" fmla="*/ 0 h 1371240"/>
                <a:gd name="textAreaBottom" fmla="*/ 1371600 h 1371240"/>
              </a:gdLst>
              <a:ahLst/>
              <a:cxnLst/>
              <a:rect l="textAreaLeft" t="textAreaTop" r="textAreaRight" b="textAreaBottom"/>
              <a:pathLst>
                <a:path w="8737600" h="1828800">
                  <a:moveTo>
                    <a:pt x="0" y="0"/>
                  </a:moveTo>
                  <a:lnTo>
                    <a:pt x="8737600" y="0"/>
                  </a:lnTo>
                  <a:lnTo>
                    <a:pt x="8737600" y="1828800"/>
                  </a:lnTo>
                  <a:lnTo>
                    <a:pt x="0" y="1828800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IN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96" name="TextBox 9"/>
            <p:cNvSpPr/>
            <p:nvPr/>
          </p:nvSpPr>
          <p:spPr>
            <a:xfrm>
              <a:off x="380880" y="3929040"/>
              <a:ext cx="6552720" cy="14425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ctr">
              <a:noAutofit/>
            </a:bodyPr>
            <a:p>
              <a:pPr defTabSz="914400">
                <a:lnSpc>
                  <a:spcPts val="3745"/>
                </a:lnSpc>
              </a:pPr>
              <a:r>
                <a:rPr b="0" lang="en-US" sz="2400" strike="noStrike" u="none">
                  <a:solidFill>
                    <a:srgbClr val="403833"/>
                  </a:solidFill>
                  <a:effectLst/>
                  <a:uFillTx/>
                  <a:latin typeface="Arimo"/>
                  <a:ea typeface="Arimo"/>
                </a:rPr>
                <a:t>We selected </a:t>
              </a:r>
              <a:r>
                <a:rPr b="1" lang="en-US" sz="2400" strike="noStrike" u="none">
                  <a:solidFill>
                    <a:srgbClr val="e9792e"/>
                  </a:solidFill>
                  <a:effectLst/>
                  <a:uFillTx/>
                  <a:latin typeface="Arimo Bold"/>
                  <a:ea typeface="Arimo Bold"/>
                </a:rPr>
                <a:t>FaceNet</a:t>
              </a:r>
              <a:r>
                <a:rPr b="0" lang="en-US" sz="2400" strike="noStrike" u="none">
                  <a:solidFill>
                    <a:srgbClr val="403833"/>
                  </a:solidFill>
                  <a:effectLst/>
                  <a:uFillTx/>
                  <a:latin typeface="Arimo"/>
                  <a:ea typeface="Arimo"/>
                </a:rPr>
                <a:t>, pretrained on </a:t>
              </a:r>
              <a:r>
                <a:rPr b="1" lang="en-US" sz="2400" strike="noStrike" u="none">
                  <a:solidFill>
                    <a:srgbClr val="e9792e"/>
                  </a:solidFill>
                  <a:effectLst/>
                  <a:uFillTx/>
                  <a:latin typeface="Arimo Bold"/>
                  <a:ea typeface="Arimo Bold"/>
                </a:rPr>
                <a:t>200M faces</a:t>
              </a:r>
              <a:r>
                <a:rPr b="0" lang="en-US" sz="2400" strike="noStrike" u="none">
                  <a:solidFill>
                    <a:srgbClr val="403833"/>
                  </a:solidFill>
                  <a:effectLst/>
                  <a:uFillTx/>
                  <a:latin typeface="Arimo"/>
                  <a:ea typeface="Arimo"/>
                </a:rPr>
                <a:t>, and fine-tuned it via an InceptionResNetV2 backbone.</a:t>
              </a:r>
              <a:endParaRPr b="0" lang="en-IN" sz="2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197" name="Group 10"/>
          <p:cNvGrpSpPr/>
          <p:nvPr/>
        </p:nvGrpSpPr>
        <p:grpSpPr>
          <a:xfrm>
            <a:off x="380880" y="5829480"/>
            <a:ext cx="609120" cy="609120"/>
            <a:chOff x="380880" y="5829480"/>
            <a:chExt cx="609120" cy="609120"/>
          </a:xfrm>
        </p:grpSpPr>
        <p:sp>
          <p:nvSpPr>
            <p:cNvPr id="198" name="Freeform 11"/>
            <p:cNvSpPr/>
            <p:nvPr/>
          </p:nvSpPr>
          <p:spPr>
            <a:xfrm>
              <a:off x="380880" y="5829480"/>
              <a:ext cx="609120" cy="609120"/>
            </a:xfrm>
            <a:custGeom>
              <a:avLst/>
              <a:gdLst>
                <a:gd name="textAreaLeft" fmla="*/ 0 w 609120"/>
                <a:gd name="textAreaRight" fmla="*/ 609480 w 609120"/>
                <a:gd name="textAreaTop" fmla="*/ 0 h 609120"/>
                <a:gd name="textAreaBottom" fmla="*/ 609480 h 609120"/>
              </a:gdLst>
              <a:ahLst/>
              <a:cxnLst/>
              <a:rect l="textAreaLeft" t="textAreaTop" r="textAreaRight" b="textAreaBottom"/>
              <a:pathLst>
                <a:path w="812800" h="812800">
                  <a:moveTo>
                    <a:pt x="406400" y="0"/>
                  </a:moveTo>
                  <a:cubicBezTo>
                    <a:pt x="630682" y="0"/>
                    <a:pt x="812800" y="182118"/>
                    <a:pt x="812800" y="406400"/>
                  </a:cubicBezTo>
                  <a:cubicBezTo>
                    <a:pt x="812800" y="630682"/>
                    <a:pt x="630682" y="812800"/>
                    <a:pt x="406400" y="812800"/>
                  </a:cubicBezTo>
                  <a:cubicBezTo>
                    <a:pt x="182118" y="812800"/>
                    <a:pt x="0" y="630682"/>
                    <a:pt x="0" y="406400"/>
                  </a:cubicBezTo>
                  <a:cubicBezTo>
                    <a:pt x="0" y="182118"/>
                    <a:pt x="182118" y="0"/>
                    <a:pt x="406400" y="0"/>
                  </a:cubicBezTo>
                  <a:close/>
                </a:path>
              </a:pathLst>
            </a:custGeom>
            <a:solidFill>
              <a:srgbClr val="122620">
                <a:alpha val="4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IN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199" name="Freeform 12"/>
          <p:cNvSpPr/>
          <p:nvPr/>
        </p:nvSpPr>
        <p:spPr>
          <a:xfrm>
            <a:off x="519120" y="5962680"/>
            <a:ext cx="342720" cy="342720"/>
          </a:xfrm>
          <a:custGeom>
            <a:avLst/>
            <a:gdLst>
              <a:gd name="textAreaLeft" fmla="*/ 0 w 342720"/>
              <a:gd name="textAreaRight" fmla="*/ 343080 w 342720"/>
              <a:gd name="textAreaTop" fmla="*/ 0 h 342720"/>
              <a:gd name="textAreaBottom" fmla="*/ 343080 h 342720"/>
            </a:gdLst>
            <a:ahLst/>
            <a:cxnLst/>
            <a:rect l="textAreaLeft" t="textAreaTop" r="textAreaRight" b="textAreaBottom"/>
            <a:pathLst>
              <a:path w="342900" h="342900">
                <a:moveTo>
                  <a:pt x="0" y="0"/>
                </a:moveTo>
                <a:lnTo>
                  <a:pt x="342900" y="0"/>
                </a:lnTo>
                <a:lnTo>
                  <a:pt x="342900" y="342900"/>
                </a:lnTo>
                <a:lnTo>
                  <a:pt x="0" y="3429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IN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pSp>
        <p:nvGrpSpPr>
          <p:cNvPr id="200" name="Group 13"/>
          <p:cNvGrpSpPr/>
          <p:nvPr/>
        </p:nvGrpSpPr>
        <p:grpSpPr>
          <a:xfrm>
            <a:off x="1219320" y="5834160"/>
            <a:ext cx="3714480" cy="528120"/>
            <a:chOff x="1219320" y="5834160"/>
            <a:chExt cx="3714480" cy="528120"/>
          </a:xfrm>
        </p:grpSpPr>
        <p:sp>
          <p:nvSpPr>
            <p:cNvPr id="201" name="Freeform 14"/>
            <p:cNvSpPr/>
            <p:nvPr/>
          </p:nvSpPr>
          <p:spPr>
            <a:xfrm>
              <a:off x="1219320" y="5905440"/>
              <a:ext cx="3714480" cy="456840"/>
            </a:xfrm>
            <a:custGeom>
              <a:avLst/>
              <a:gdLst>
                <a:gd name="textAreaLeft" fmla="*/ 0 w 3714480"/>
                <a:gd name="textAreaRight" fmla="*/ 3714840 w 3714480"/>
                <a:gd name="textAreaTop" fmla="*/ 0 h 456840"/>
                <a:gd name="textAreaBottom" fmla="*/ 457200 h 456840"/>
              </a:gdLst>
              <a:ahLst/>
              <a:cxnLst/>
              <a:rect l="textAreaLeft" t="textAreaTop" r="textAreaRight" b="textAreaBottom"/>
              <a:pathLst>
                <a:path w="4953000" h="609600">
                  <a:moveTo>
                    <a:pt x="0" y="0"/>
                  </a:moveTo>
                  <a:lnTo>
                    <a:pt x="4953000" y="0"/>
                  </a:lnTo>
                  <a:lnTo>
                    <a:pt x="4953000" y="609600"/>
                  </a:lnTo>
                  <a:lnTo>
                    <a:pt x="0" y="609600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IN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02" name="TextBox 15"/>
            <p:cNvSpPr/>
            <p:nvPr/>
          </p:nvSpPr>
          <p:spPr>
            <a:xfrm>
              <a:off x="1219320" y="5834160"/>
              <a:ext cx="3714480" cy="5281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ctr">
              <a:noAutofit/>
            </a:bodyPr>
            <a:p>
              <a:pPr defTabSz="914400">
                <a:lnSpc>
                  <a:spcPts val="3745"/>
                </a:lnSpc>
              </a:pPr>
              <a:r>
                <a:rPr b="1" lang="en-US" sz="2400" strike="noStrike" u="none">
                  <a:solidFill>
                    <a:srgbClr val="403833"/>
                  </a:solidFill>
                  <a:effectLst/>
                  <a:uFillTx/>
                  <a:latin typeface="Arimo Bold"/>
                  <a:ea typeface="Arimo Bold"/>
                </a:rPr>
                <a:t>Base Accuracy:</a:t>
              </a:r>
              <a:r>
                <a:rPr b="0" lang="en-US" sz="2400" strike="noStrike" u="none">
                  <a:solidFill>
                    <a:srgbClr val="403833"/>
                  </a:solidFill>
                  <a:effectLst/>
                  <a:uFillTx/>
                  <a:latin typeface="Arimo"/>
                  <a:ea typeface="Arimo"/>
                </a:rPr>
                <a:t> 99.63%</a:t>
              </a:r>
              <a:endParaRPr b="0" lang="en-IN" sz="2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203" name="Group 16"/>
          <p:cNvGrpSpPr/>
          <p:nvPr/>
        </p:nvGrpSpPr>
        <p:grpSpPr>
          <a:xfrm>
            <a:off x="380880" y="6667560"/>
            <a:ext cx="609120" cy="609120"/>
            <a:chOff x="380880" y="6667560"/>
            <a:chExt cx="609120" cy="609120"/>
          </a:xfrm>
        </p:grpSpPr>
        <p:sp>
          <p:nvSpPr>
            <p:cNvPr id="204" name="Freeform 17"/>
            <p:cNvSpPr/>
            <p:nvPr/>
          </p:nvSpPr>
          <p:spPr>
            <a:xfrm>
              <a:off x="380880" y="6667560"/>
              <a:ext cx="609120" cy="609120"/>
            </a:xfrm>
            <a:custGeom>
              <a:avLst/>
              <a:gdLst>
                <a:gd name="textAreaLeft" fmla="*/ 0 w 609120"/>
                <a:gd name="textAreaRight" fmla="*/ 609480 w 609120"/>
                <a:gd name="textAreaTop" fmla="*/ 0 h 609120"/>
                <a:gd name="textAreaBottom" fmla="*/ 609480 h 609120"/>
              </a:gdLst>
              <a:ahLst/>
              <a:cxnLst/>
              <a:rect l="textAreaLeft" t="textAreaTop" r="textAreaRight" b="textAreaBottom"/>
              <a:pathLst>
                <a:path w="812800" h="812800">
                  <a:moveTo>
                    <a:pt x="406400" y="0"/>
                  </a:moveTo>
                  <a:cubicBezTo>
                    <a:pt x="630682" y="0"/>
                    <a:pt x="812800" y="182118"/>
                    <a:pt x="812800" y="406400"/>
                  </a:cubicBezTo>
                  <a:cubicBezTo>
                    <a:pt x="812800" y="630682"/>
                    <a:pt x="630682" y="812800"/>
                    <a:pt x="406400" y="812800"/>
                  </a:cubicBezTo>
                  <a:cubicBezTo>
                    <a:pt x="182118" y="812800"/>
                    <a:pt x="0" y="630682"/>
                    <a:pt x="0" y="406400"/>
                  </a:cubicBezTo>
                  <a:cubicBezTo>
                    <a:pt x="0" y="182118"/>
                    <a:pt x="182118" y="0"/>
                    <a:pt x="406400" y="0"/>
                  </a:cubicBezTo>
                  <a:close/>
                </a:path>
              </a:pathLst>
            </a:custGeom>
            <a:solidFill>
              <a:srgbClr val="122620">
                <a:alpha val="4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IN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205" name="Freeform 18"/>
          <p:cNvSpPr/>
          <p:nvPr/>
        </p:nvSpPr>
        <p:spPr>
          <a:xfrm>
            <a:off x="476280" y="6800760"/>
            <a:ext cx="428400" cy="342720"/>
          </a:xfrm>
          <a:custGeom>
            <a:avLst/>
            <a:gdLst>
              <a:gd name="textAreaLeft" fmla="*/ 0 w 428400"/>
              <a:gd name="textAreaRight" fmla="*/ 428760 w 428400"/>
              <a:gd name="textAreaTop" fmla="*/ 0 h 342720"/>
              <a:gd name="textAreaBottom" fmla="*/ 343080 h 342720"/>
            </a:gdLst>
            <a:ahLst/>
            <a:cxnLst/>
            <a:rect l="textAreaLeft" t="textAreaTop" r="textAreaRight" b="textAreaBottom"/>
            <a:pathLst>
              <a:path w="428625" h="342900">
                <a:moveTo>
                  <a:pt x="0" y="0"/>
                </a:moveTo>
                <a:lnTo>
                  <a:pt x="428625" y="0"/>
                </a:lnTo>
                <a:lnTo>
                  <a:pt x="428625" y="342900"/>
                </a:lnTo>
                <a:lnTo>
                  <a:pt x="0" y="3429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IN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pSp>
        <p:nvGrpSpPr>
          <p:cNvPr id="206" name="Group 19"/>
          <p:cNvGrpSpPr/>
          <p:nvPr/>
        </p:nvGrpSpPr>
        <p:grpSpPr>
          <a:xfrm>
            <a:off x="1219320" y="6672240"/>
            <a:ext cx="3561840" cy="528480"/>
            <a:chOff x="1219320" y="6672240"/>
            <a:chExt cx="3561840" cy="528480"/>
          </a:xfrm>
        </p:grpSpPr>
        <p:sp>
          <p:nvSpPr>
            <p:cNvPr id="207" name="Freeform 20"/>
            <p:cNvSpPr/>
            <p:nvPr/>
          </p:nvSpPr>
          <p:spPr>
            <a:xfrm>
              <a:off x="1219320" y="6743880"/>
              <a:ext cx="3561840" cy="456840"/>
            </a:xfrm>
            <a:custGeom>
              <a:avLst/>
              <a:gdLst>
                <a:gd name="textAreaLeft" fmla="*/ 0 w 3561840"/>
                <a:gd name="textAreaRight" fmla="*/ 3562200 w 3561840"/>
                <a:gd name="textAreaTop" fmla="*/ 0 h 456840"/>
                <a:gd name="textAreaBottom" fmla="*/ 457200 h 456840"/>
              </a:gdLst>
              <a:ahLst/>
              <a:cxnLst/>
              <a:rect l="textAreaLeft" t="textAreaTop" r="textAreaRight" b="textAreaBottom"/>
              <a:pathLst>
                <a:path w="4749800" h="609600">
                  <a:moveTo>
                    <a:pt x="0" y="0"/>
                  </a:moveTo>
                  <a:lnTo>
                    <a:pt x="4749800" y="0"/>
                  </a:lnTo>
                  <a:lnTo>
                    <a:pt x="4749800" y="609600"/>
                  </a:lnTo>
                  <a:lnTo>
                    <a:pt x="0" y="609600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IN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08" name="TextBox 21"/>
            <p:cNvSpPr/>
            <p:nvPr/>
          </p:nvSpPr>
          <p:spPr>
            <a:xfrm>
              <a:off x="1219320" y="6672240"/>
              <a:ext cx="3561840" cy="5281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ctr">
              <a:noAutofit/>
            </a:bodyPr>
            <a:p>
              <a:pPr defTabSz="914400">
                <a:lnSpc>
                  <a:spcPts val="3745"/>
                </a:lnSpc>
              </a:pPr>
              <a:r>
                <a:rPr b="1" lang="en-US" sz="2400" strike="noStrike" u="none">
                  <a:solidFill>
                    <a:srgbClr val="403833"/>
                  </a:solidFill>
                  <a:effectLst/>
                  <a:uFillTx/>
                  <a:latin typeface="Arimo Bold"/>
                  <a:ea typeface="Arimo Bold"/>
                </a:rPr>
                <a:t>Total Parameters:</a:t>
              </a:r>
              <a:r>
                <a:rPr b="0" lang="en-US" sz="2400" strike="noStrike" u="none">
                  <a:solidFill>
                    <a:srgbClr val="403833"/>
                  </a:solidFill>
                  <a:effectLst/>
                  <a:uFillTx/>
                  <a:latin typeface="Arimo"/>
                  <a:ea typeface="Arimo"/>
                </a:rPr>
                <a:t> 54M</a:t>
              </a:r>
              <a:endParaRPr b="0" lang="en-IN" sz="2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209" name="Group 22"/>
          <p:cNvGrpSpPr/>
          <p:nvPr/>
        </p:nvGrpSpPr>
        <p:grpSpPr>
          <a:xfrm>
            <a:off x="380880" y="7505640"/>
            <a:ext cx="609120" cy="609120"/>
            <a:chOff x="380880" y="7505640"/>
            <a:chExt cx="609120" cy="609120"/>
          </a:xfrm>
        </p:grpSpPr>
        <p:sp>
          <p:nvSpPr>
            <p:cNvPr id="210" name="Freeform 23"/>
            <p:cNvSpPr/>
            <p:nvPr/>
          </p:nvSpPr>
          <p:spPr>
            <a:xfrm>
              <a:off x="380880" y="7505640"/>
              <a:ext cx="609120" cy="609120"/>
            </a:xfrm>
            <a:custGeom>
              <a:avLst/>
              <a:gdLst>
                <a:gd name="textAreaLeft" fmla="*/ 0 w 609120"/>
                <a:gd name="textAreaRight" fmla="*/ 609480 w 609120"/>
                <a:gd name="textAreaTop" fmla="*/ 0 h 609120"/>
                <a:gd name="textAreaBottom" fmla="*/ 609480 h 609120"/>
              </a:gdLst>
              <a:ahLst/>
              <a:cxnLst/>
              <a:rect l="textAreaLeft" t="textAreaTop" r="textAreaRight" b="textAreaBottom"/>
              <a:pathLst>
                <a:path w="812800" h="812800">
                  <a:moveTo>
                    <a:pt x="406400" y="0"/>
                  </a:moveTo>
                  <a:cubicBezTo>
                    <a:pt x="630682" y="0"/>
                    <a:pt x="812800" y="182118"/>
                    <a:pt x="812800" y="406400"/>
                  </a:cubicBezTo>
                  <a:cubicBezTo>
                    <a:pt x="812800" y="630682"/>
                    <a:pt x="630682" y="812800"/>
                    <a:pt x="406400" y="812800"/>
                  </a:cubicBezTo>
                  <a:cubicBezTo>
                    <a:pt x="182118" y="812800"/>
                    <a:pt x="0" y="630682"/>
                    <a:pt x="0" y="406400"/>
                  </a:cubicBezTo>
                  <a:cubicBezTo>
                    <a:pt x="0" y="182118"/>
                    <a:pt x="182118" y="0"/>
                    <a:pt x="406400" y="0"/>
                  </a:cubicBezTo>
                  <a:close/>
                </a:path>
              </a:pathLst>
            </a:custGeom>
            <a:solidFill>
              <a:srgbClr val="122620">
                <a:alpha val="4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IN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211" name="Freeform 24"/>
          <p:cNvSpPr/>
          <p:nvPr/>
        </p:nvSpPr>
        <p:spPr>
          <a:xfrm>
            <a:off x="497520" y="7639200"/>
            <a:ext cx="385560" cy="342720"/>
          </a:xfrm>
          <a:custGeom>
            <a:avLst/>
            <a:gdLst>
              <a:gd name="textAreaLeft" fmla="*/ 0 w 385560"/>
              <a:gd name="textAreaRight" fmla="*/ 385920 w 385560"/>
              <a:gd name="textAreaTop" fmla="*/ 0 h 342720"/>
              <a:gd name="textAreaBottom" fmla="*/ 343080 h 342720"/>
            </a:gdLst>
            <a:ahLst/>
            <a:cxnLst/>
            <a:rect l="textAreaLeft" t="textAreaTop" r="textAreaRight" b="textAreaBottom"/>
            <a:pathLst>
              <a:path w="385762" h="342900">
                <a:moveTo>
                  <a:pt x="0" y="0"/>
                </a:moveTo>
                <a:lnTo>
                  <a:pt x="385762" y="0"/>
                </a:lnTo>
                <a:lnTo>
                  <a:pt x="385762" y="342900"/>
                </a:lnTo>
                <a:lnTo>
                  <a:pt x="0" y="3429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IN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12" name="Freeform 25"/>
          <p:cNvSpPr/>
          <p:nvPr/>
        </p:nvSpPr>
        <p:spPr>
          <a:xfrm>
            <a:off x="0" y="-1080"/>
            <a:ext cx="18287640" cy="860400"/>
          </a:xfrm>
          <a:custGeom>
            <a:avLst/>
            <a:gdLst>
              <a:gd name="textAreaLeft" fmla="*/ 0 w 18287640"/>
              <a:gd name="textAreaRight" fmla="*/ 18288000 w 18287640"/>
              <a:gd name="textAreaTop" fmla="*/ 0 h 860400"/>
              <a:gd name="textAreaBottom" fmla="*/ 860760 h 860400"/>
            </a:gdLst>
            <a:ahLst/>
            <a:cxnLst/>
            <a:rect l="textAreaLeft" t="textAreaTop" r="textAreaRight" b="textAreaBottom"/>
            <a:pathLst>
              <a:path w="18288000" h="860937">
                <a:moveTo>
                  <a:pt x="0" y="0"/>
                </a:moveTo>
                <a:lnTo>
                  <a:pt x="18288000" y="0"/>
                </a:lnTo>
                <a:lnTo>
                  <a:pt x="18288000" y="860937"/>
                </a:lnTo>
                <a:lnTo>
                  <a:pt x="0" y="860937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7"/>
            <a:srcRect/>
            <a:stretch/>
          </a:blipFill>
          <a:ln cap="rnd" w="381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IN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pSp>
        <p:nvGrpSpPr>
          <p:cNvPr id="213" name="Group 26"/>
          <p:cNvGrpSpPr/>
          <p:nvPr/>
        </p:nvGrpSpPr>
        <p:grpSpPr>
          <a:xfrm>
            <a:off x="1219320" y="7510320"/>
            <a:ext cx="3752640" cy="528480"/>
            <a:chOff x="1219320" y="7510320"/>
            <a:chExt cx="3752640" cy="528480"/>
          </a:xfrm>
        </p:grpSpPr>
        <p:sp>
          <p:nvSpPr>
            <p:cNvPr id="214" name="Freeform 27"/>
            <p:cNvSpPr/>
            <p:nvPr/>
          </p:nvSpPr>
          <p:spPr>
            <a:xfrm>
              <a:off x="1219320" y="7581960"/>
              <a:ext cx="3752640" cy="456840"/>
            </a:xfrm>
            <a:custGeom>
              <a:avLst/>
              <a:gdLst>
                <a:gd name="textAreaLeft" fmla="*/ 0 w 3752640"/>
                <a:gd name="textAreaRight" fmla="*/ 3753000 w 3752640"/>
                <a:gd name="textAreaTop" fmla="*/ 0 h 456840"/>
                <a:gd name="textAreaBottom" fmla="*/ 457200 h 456840"/>
              </a:gdLst>
              <a:ahLst/>
              <a:cxnLst/>
              <a:rect l="textAreaLeft" t="textAreaTop" r="textAreaRight" b="textAreaBottom"/>
              <a:pathLst>
                <a:path w="5003800" h="609600">
                  <a:moveTo>
                    <a:pt x="0" y="0"/>
                  </a:moveTo>
                  <a:lnTo>
                    <a:pt x="5003800" y="0"/>
                  </a:lnTo>
                  <a:lnTo>
                    <a:pt x="5003800" y="609600"/>
                  </a:lnTo>
                  <a:lnTo>
                    <a:pt x="0" y="609600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IN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15" name="TextBox 28"/>
            <p:cNvSpPr/>
            <p:nvPr/>
          </p:nvSpPr>
          <p:spPr>
            <a:xfrm>
              <a:off x="1219320" y="7510320"/>
              <a:ext cx="3752640" cy="5281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ctr">
              <a:noAutofit/>
            </a:bodyPr>
            <a:p>
              <a:pPr defTabSz="914400">
                <a:lnSpc>
                  <a:spcPts val="3745"/>
                </a:lnSpc>
              </a:pPr>
              <a:r>
                <a:rPr b="1" lang="en-US" sz="2400" strike="noStrike" u="none">
                  <a:solidFill>
                    <a:srgbClr val="403833"/>
                  </a:solidFill>
                  <a:effectLst/>
                  <a:uFillTx/>
                  <a:latin typeface="Arimo Bold"/>
                  <a:ea typeface="Arimo Bold"/>
                </a:rPr>
                <a:t>Trainable Params:</a:t>
              </a:r>
              <a:r>
                <a:rPr b="0" lang="en-US" sz="2400" strike="noStrike" u="none">
                  <a:solidFill>
                    <a:srgbClr val="403833"/>
                  </a:solidFill>
                  <a:effectLst/>
                  <a:uFillTx/>
                  <a:latin typeface="Arimo"/>
                  <a:ea typeface="Arimo"/>
                </a:rPr>
                <a:t> 329K</a:t>
              </a:r>
              <a:endParaRPr b="0" lang="en-IN" sz="2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216" name="Freeform 29"/>
          <p:cNvSpPr/>
          <p:nvPr/>
        </p:nvSpPr>
        <p:spPr>
          <a:xfrm>
            <a:off x="6726240" y="2790000"/>
            <a:ext cx="10805400" cy="6077880"/>
          </a:xfrm>
          <a:custGeom>
            <a:avLst/>
            <a:gdLst>
              <a:gd name="textAreaLeft" fmla="*/ 0 w 10805400"/>
              <a:gd name="textAreaRight" fmla="*/ 10805760 w 10805400"/>
              <a:gd name="textAreaTop" fmla="*/ 0 h 6077880"/>
              <a:gd name="textAreaBottom" fmla="*/ 6078240 h 6077880"/>
            </a:gdLst>
            <a:ahLst/>
            <a:cxnLst/>
            <a:rect l="textAreaLeft" t="textAreaTop" r="textAreaRight" b="textAreaBottom"/>
            <a:pathLst>
              <a:path w="10805900" h="6078319">
                <a:moveTo>
                  <a:pt x="0" y="0"/>
                </a:moveTo>
                <a:lnTo>
                  <a:pt x="10805901" y="0"/>
                </a:lnTo>
                <a:lnTo>
                  <a:pt x="10805901" y="6078318"/>
                </a:lnTo>
                <a:lnTo>
                  <a:pt x="0" y="6078318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8"/>
            <a:srcRect/>
            <a:stretch/>
          </a:blipFill>
          <a:ln cap="rnd" w="381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IN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17" name="TextBox 30"/>
          <p:cNvSpPr/>
          <p:nvPr/>
        </p:nvSpPr>
        <p:spPr>
          <a:xfrm>
            <a:off x="0" y="59040"/>
            <a:ext cx="5056560" cy="635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lvl="1" marL="755640" indent="-378000" defTabSz="914400">
              <a:lnSpc>
                <a:spcPts val="5040"/>
              </a:lnSpc>
              <a:buClr>
                <a:srgbClr val="f8d401"/>
              </a:buClr>
              <a:buFont typeface="Arial"/>
              <a:buChar char="•"/>
            </a:pPr>
            <a:r>
              <a:rPr b="1" lang="en-US" sz="3500" strike="noStrike" u="none">
                <a:solidFill>
                  <a:srgbClr val="f8d401"/>
                </a:solidFill>
                <a:effectLst/>
                <a:uFillTx/>
                <a:latin typeface="Arimo Bold"/>
                <a:ea typeface="Arimo Bold"/>
              </a:rPr>
              <a:t>02 ML Pipeline</a:t>
            </a:r>
            <a:endParaRPr b="0" lang="en-IN" sz="3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pSp>
        <p:nvGrpSpPr>
          <p:cNvPr id="218" name="Group 31"/>
          <p:cNvGrpSpPr/>
          <p:nvPr/>
        </p:nvGrpSpPr>
        <p:grpSpPr>
          <a:xfrm>
            <a:off x="16831440" y="285840"/>
            <a:ext cx="1052280" cy="288360"/>
            <a:chOff x="16831440" y="285840"/>
            <a:chExt cx="1052280" cy="288360"/>
          </a:xfrm>
        </p:grpSpPr>
        <p:grpSp>
          <p:nvGrpSpPr>
            <p:cNvPr id="219" name="Group 32"/>
            <p:cNvGrpSpPr/>
            <p:nvPr/>
          </p:nvGrpSpPr>
          <p:grpSpPr>
            <a:xfrm>
              <a:off x="16831440" y="285840"/>
              <a:ext cx="288000" cy="288360"/>
              <a:chOff x="16831440" y="285840"/>
              <a:chExt cx="288000" cy="288360"/>
            </a:xfrm>
          </p:grpSpPr>
          <p:sp>
            <p:nvSpPr>
              <p:cNvPr id="220" name="Freeform 33"/>
              <p:cNvSpPr/>
              <p:nvPr/>
            </p:nvSpPr>
            <p:spPr>
              <a:xfrm>
                <a:off x="16859880" y="314280"/>
                <a:ext cx="230760" cy="231120"/>
              </a:xfrm>
              <a:custGeom>
                <a:avLst/>
                <a:gdLst>
                  <a:gd name="textAreaLeft" fmla="*/ 0 w 230760"/>
                  <a:gd name="textAreaRight" fmla="*/ 231120 w 230760"/>
                  <a:gd name="textAreaTop" fmla="*/ 0 h 231120"/>
                  <a:gd name="textAreaBottom" fmla="*/ 231480 h 231120"/>
                </a:gdLst>
                <a:ahLst/>
                <a:cxnLst/>
                <a:rect l="textAreaLeft" t="textAreaTop" r="textAreaRight" b="textAreaBottom"/>
                <a:pathLst>
                  <a:path w="308102" h="308610">
                    <a:moveTo>
                      <a:pt x="0" y="154305"/>
                    </a:moveTo>
                    <a:cubicBezTo>
                      <a:pt x="0" y="69088"/>
                      <a:pt x="68961" y="0"/>
                      <a:pt x="154051" y="0"/>
                    </a:cubicBezTo>
                    <a:cubicBezTo>
                      <a:pt x="239141" y="0"/>
                      <a:pt x="308102" y="69088"/>
                      <a:pt x="308102" y="154305"/>
                    </a:cubicBezTo>
                    <a:cubicBezTo>
                      <a:pt x="308102" y="239522"/>
                      <a:pt x="239141" y="308610"/>
                      <a:pt x="154051" y="308610"/>
                    </a:cubicBezTo>
                    <a:cubicBezTo>
                      <a:pt x="68961" y="308610"/>
                      <a:pt x="0" y="239522"/>
                      <a:pt x="0" y="154305"/>
                    </a:cubicBezTo>
                    <a:close/>
                  </a:path>
                </a:pathLst>
              </a:custGeom>
              <a:solidFill>
                <a:srgbClr val="dae3f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IN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221" name="Freeform 34"/>
              <p:cNvSpPr/>
              <p:nvPr/>
            </p:nvSpPr>
            <p:spPr>
              <a:xfrm>
                <a:off x="16831440" y="285840"/>
                <a:ext cx="288000" cy="288360"/>
              </a:xfrm>
              <a:custGeom>
                <a:avLst/>
                <a:gdLst>
                  <a:gd name="textAreaLeft" fmla="*/ 0 w 288000"/>
                  <a:gd name="textAreaRight" fmla="*/ 288360 w 288000"/>
                  <a:gd name="textAreaTop" fmla="*/ 0 h 288360"/>
                  <a:gd name="textAreaBottom" fmla="*/ 288720 h 288360"/>
                </a:gdLst>
                <a:ahLst/>
                <a:cxnLst/>
                <a:rect l="textAreaLeft" t="textAreaTop" r="textAreaRight" b="textAreaBottom"/>
                <a:pathLst>
                  <a:path w="384302" h="384810">
                    <a:moveTo>
                      <a:pt x="0" y="192405"/>
                    </a:moveTo>
                    <a:cubicBezTo>
                      <a:pt x="0" y="86233"/>
                      <a:pt x="85979" y="0"/>
                      <a:pt x="192151" y="0"/>
                    </a:cubicBezTo>
                    <a:lnTo>
                      <a:pt x="192151" y="38100"/>
                    </a:lnTo>
                    <a:lnTo>
                      <a:pt x="192151" y="0"/>
                    </a:lnTo>
                    <a:cubicBezTo>
                      <a:pt x="298323" y="0"/>
                      <a:pt x="384302" y="86233"/>
                      <a:pt x="384302" y="192405"/>
                    </a:cubicBezTo>
                    <a:cubicBezTo>
                      <a:pt x="384302" y="298577"/>
                      <a:pt x="298323" y="384810"/>
                      <a:pt x="192151" y="384810"/>
                    </a:cubicBezTo>
                    <a:lnTo>
                      <a:pt x="192151" y="346710"/>
                    </a:lnTo>
                    <a:lnTo>
                      <a:pt x="192151" y="384810"/>
                    </a:lnTo>
                    <a:cubicBezTo>
                      <a:pt x="85979" y="384810"/>
                      <a:pt x="0" y="298577"/>
                      <a:pt x="0" y="192405"/>
                    </a:cubicBezTo>
                    <a:lnTo>
                      <a:pt x="38100" y="192405"/>
                    </a:lnTo>
                    <a:lnTo>
                      <a:pt x="69850" y="213487"/>
                    </a:lnTo>
                    <a:cubicBezTo>
                      <a:pt x="60579" y="227457"/>
                      <a:pt x="43180" y="233680"/>
                      <a:pt x="27051" y="228854"/>
                    </a:cubicBezTo>
                    <a:cubicBezTo>
                      <a:pt x="10922" y="224028"/>
                      <a:pt x="0" y="209169"/>
                      <a:pt x="0" y="192405"/>
                    </a:cubicBezTo>
                    <a:moveTo>
                      <a:pt x="76200" y="192405"/>
                    </a:moveTo>
                    <a:lnTo>
                      <a:pt x="38100" y="192405"/>
                    </a:lnTo>
                    <a:lnTo>
                      <a:pt x="6350" y="171323"/>
                    </a:lnTo>
                    <a:cubicBezTo>
                      <a:pt x="15621" y="157353"/>
                      <a:pt x="33020" y="151130"/>
                      <a:pt x="49149" y="155956"/>
                    </a:cubicBezTo>
                    <a:cubicBezTo>
                      <a:pt x="65278" y="160782"/>
                      <a:pt x="76200" y="175641"/>
                      <a:pt x="76200" y="192405"/>
                    </a:cubicBezTo>
                    <a:cubicBezTo>
                      <a:pt x="76200" y="256667"/>
                      <a:pt x="128143" y="308610"/>
                      <a:pt x="192151" y="308610"/>
                    </a:cubicBezTo>
                    <a:cubicBezTo>
                      <a:pt x="256159" y="308610"/>
                      <a:pt x="308102" y="256667"/>
                      <a:pt x="308102" y="192405"/>
                    </a:cubicBezTo>
                    <a:lnTo>
                      <a:pt x="346202" y="192405"/>
                    </a:lnTo>
                    <a:lnTo>
                      <a:pt x="308102" y="192405"/>
                    </a:lnTo>
                    <a:cubicBezTo>
                      <a:pt x="308102" y="128143"/>
                      <a:pt x="256159" y="76200"/>
                      <a:pt x="192151" y="76200"/>
                    </a:cubicBezTo>
                    <a:lnTo>
                      <a:pt x="192151" y="38100"/>
                    </a:lnTo>
                    <a:lnTo>
                      <a:pt x="192151" y="76200"/>
                    </a:lnTo>
                    <a:cubicBezTo>
                      <a:pt x="128143" y="76200"/>
                      <a:pt x="76200" y="128143"/>
                      <a:pt x="76200" y="192405"/>
                    </a:cubicBezTo>
                    <a:close/>
                  </a:path>
                </a:pathLst>
              </a:custGeom>
              <a:solidFill>
                <a:srgbClr val="3c2b2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IN" sz="18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</p:grpSp>
        <p:grpSp>
          <p:nvGrpSpPr>
            <p:cNvPr id="222" name="Group 35"/>
            <p:cNvGrpSpPr/>
            <p:nvPr/>
          </p:nvGrpSpPr>
          <p:grpSpPr>
            <a:xfrm>
              <a:off x="17213400" y="285840"/>
              <a:ext cx="288000" cy="288360"/>
              <a:chOff x="17213400" y="285840"/>
              <a:chExt cx="288000" cy="288360"/>
            </a:xfrm>
          </p:grpSpPr>
          <p:sp>
            <p:nvSpPr>
              <p:cNvPr id="223" name="Freeform 36"/>
              <p:cNvSpPr/>
              <p:nvPr/>
            </p:nvSpPr>
            <p:spPr>
              <a:xfrm>
                <a:off x="17242200" y="314280"/>
                <a:ext cx="230760" cy="231120"/>
              </a:xfrm>
              <a:custGeom>
                <a:avLst/>
                <a:gdLst>
                  <a:gd name="textAreaLeft" fmla="*/ 0 w 230760"/>
                  <a:gd name="textAreaRight" fmla="*/ 231120 w 230760"/>
                  <a:gd name="textAreaTop" fmla="*/ 0 h 231120"/>
                  <a:gd name="textAreaBottom" fmla="*/ 231480 h 231120"/>
                </a:gdLst>
                <a:ahLst/>
                <a:cxnLst/>
                <a:rect l="textAreaLeft" t="textAreaTop" r="textAreaRight" b="textAreaBottom"/>
                <a:pathLst>
                  <a:path w="308102" h="308610">
                    <a:moveTo>
                      <a:pt x="0" y="154305"/>
                    </a:moveTo>
                    <a:cubicBezTo>
                      <a:pt x="0" y="69088"/>
                      <a:pt x="68961" y="0"/>
                      <a:pt x="154051" y="0"/>
                    </a:cubicBezTo>
                    <a:cubicBezTo>
                      <a:pt x="239141" y="0"/>
                      <a:pt x="308102" y="69088"/>
                      <a:pt x="308102" y="154305"/>
                    </a:cubicBezTo>
                    <a:cubicBezTo>
                      <a:pt x="308102" y="239522"/>
                      <a:pt x="239141" y="308610"/>
                      <a:pt x="154051" y="308610"/>
                    </a:cubicBezTo>
                    <a:cubicBezTo>
                      <a:pt x="68961" y="308610"/>
                      <a:pt x="0" y="239522"/>
                      <a:pt x="0" y="154305"/>
                    </a:cubicBezTo>
                    <a:close/>
                  </a:path>
                </a:pathLst>
              </a:custGeom>
              <a:solidFill>
                <a:srgbClr val="dae3f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IN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224" name="Freeform 37"/>
              <p:cNvSpPr/>
              <p:nvPr/>
            </p:nvSpPr>
            <p:spPr>
              <a:xfrm>
                <a:off x="17213400" y="285840"/>
                <a:ext cx="288000" cy="288360"/>
              </a:xfrm>
              <a:custGeom>
                <a:avLst/>
                <a:gdLst>
                  <a:gd name="textAreaLeft" fmla="*/ 0 w 288000"/>
                  <a:gd name="textAreaRight" fmla="*/ 288360 w 288000"/>
                  <a:gd name="textAreaTop" fmla="*/ 0 h 288360"/>
                  <a:gd name="textAreaBottom" fmla="*/ 288720 h 288360"/>
                </a:gdLst>
                <a:ahLst/>
                <a:cxnLst/>
                <a:rect l="textAreaLeft" t="textAreaTop" r="textAreaRight" b="textAreaBottom"/>
                <a:pathLst>
                  <a:path w="384302" h="384810">
                    <a:moveTo>
                      <a:pt x="0" y="192405"/>
                    </a:moveTo>
                    <a:cubicBezTo>
                      <a:pt x="0" y="86233"/>
                      <a:pt x="85979" y="0"/>
                      <a:pt x="192151" y="0"/>
                    </a:cubicBezTo>
                    <a:lnTo>
                      <a:pt x="192151" y="38100"/>
                    </a:lnTo>
                    <a:lnTo>
                      <a:pt x="192151" y="0"/>
                    </a:lnTo>
                    <a:cubicBezTo>
                      <a:pt x="298323" y="0"/>
                      <a:pt x="384302" y="86233"/>
                      <a:pt x="384302" y="192405"/>
                    </a:cubicBezTo>
                    <a:cubicBezTo>
                      <a:pt x="384302" y="298577"/>
                      <a:pt x="298323" y="384810"/>
                      <a:pt x="192151" y="384810"/>
                    </a:cubicBezTo>
                    <a:lnTo>
                      <a:pt x="192151" y="346710"/>
                    </a:lnTo>
                    <a:lnTo>
                      <a:pt x="192151" y="384810"/>
                    </a:lnTo>
                    <a:cubicBezTo>
                      <a:pt x="85979" y="384810"/>
                      <a:pt x="0" y="298577"/>
                      <a:pt x="0" y="192405"/>
                    </a:cubicBezTo>
                    <a:lnTo>
                      <a:pt x="38100" y="192405"/>
                    </a:lnTo>
                    <a:lnTo>
                      <a:pt x="69850" y="213487"/>
                    </a:lnTo>
                    <a:cubicBezTo>
                      <a:pt x="60579" y="227457"/>
                      <a:pt x="43180" y="233680"/>
                      <a:pt x="27051" y="228854"/>
                    </a:cubicBezTo>
                    <a:cubicBezTo>
                      <a:pt x="10922" y="224028"/>
                      <a:pt x="0" y="209169"/>
                      <a:pt x="0" y="192405"/>
                    </a:cubicBezTo>
                    <a:moveTo>
                      <a:pt x="76200" y="192405"/>
                    </a:moveTo>
                    <a:lnTo>
                      <a:pt x="38100" y="192405"/>
                    </a:lnTo>
                    <a:lnTo>
                      <a:pt x="6350" y="171323"/>
                    </a:lnTo>
                    <a:cubicBezTo>
                      <a:pt x="15621" y="157353"/>
                      <a:pt x="33020" y="151130"/>
                      <a:pt x="49149" y="155956"/>
                    </a:cubicBezTo>
                    <a:cubicBezTo>
                      <a:pt x="65278" y="160782"/>
                      <a:pt x="76200" y="175641"/>
                      <a:pt x="76200" y="192405"/>
                    </a:cubicBezTo>
                    <a:cubicBezTo>
                      <a:pt x="76200" y="256667"/>
                      <a:pt x="128143" y="308610"/>
                      <a:pt x="192151" y="308610"/>
                    </a:cubicBezTo>
                    <a:cubicBezTo>
                      <a:pt x="256159" y="308610"/>
                      <a:pt x="308102" y="256667"/>
                      <a:pt x="308102" y="192405"/>
                    </a:cubicBezTo>
                    <a:lnTo>
                      <a:pt x="346202" y="192405"/>
                    </a:lnTo>
                    <a:lnTo>
                      <a:pt x="308102" y="192405"/>
                    </a:lnTo>
                    <a:cubicBezTo>
                      <a:pt x="308102" y="128143"/>
                      <a:pt x="256159" y="76200"/>
                      <a:pt x="192151" y="76200"/>
                    </a:cubicBezTo>
                    <a:lnTo>
                      <a:pt x="192151" y="38100"/>
                    </a:lnTo>
                    <a:lnTo>
                      <a:pt x="192151" y="76200"/>
                    </a:lnTo>
                    <a:cubicBezTo>
                      <a:pt x="128143" y="76200"/>
                      <a:pt x="76200" y="128143"/>
                      <a:pt x="76200" y="192405"/>
                    </a:cubicBezTo>
                    <a:close/>
                  </a:path>
                </a:pathLst>
              </a:custGeom>
              <a:solidFill>
                <a:srgbClr val="3c2b2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IN" sz="18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</p:grpSp>
        <p:grpSp>
          <p:nvGrpSpPr>
            <p:cNvPr id="225" name="Group 38"/>
            <p:cNvGrpSpPr/>
            <p:nvPr/>
          </p:nvGrpSpPr>
          <p:grpSpPr>
            <a:xfrm>
              <a:off x="17595720" y="285840"/>
              <a:ext cx="288000" cy="288360"/>
              <a:chOff x="17595720" y="285840"/>
              <a:chExt cx="288000" cy="288360"/>
            </a:xfrm>
          </p:grpSpPr>
          <p:sp>
            <p:nvSpPr>
              <p:cNvPr id="226" name="Freeform 39"/>
              <p:cNvSpPr/>
              <p:nvPr/>
            </p:nvSpPr>
            <p:spPr>
              <a:xfrm>
                <a:off x="17624160" y="314280"/>
                <a:ext cx="230760" cy="231120"/>
              </a:xfrm>
              <a:custGeom>
                <a:avLst/>
                <a:gdLst>
                  <a:gd name="textAreaLeft" fmla="*/ 0 w 230760"/>
                  <a:gd name="textAreaRight" fmla="*/ 231120 w 230760"/>
                  <a:gd name="textAreaTop" fmla="*/ 0 h 231120"/>
                  <a:gd name="textAreaBottom" fmla="*/ 231480 h 231120"/>
                </a:gdLst>
                <a:ahLst/>
                <a:cxnLst/>
                <a:rect l="textAreaLeft" t="textAreaTop" r="textAreaRight" b="textAreaBottom"/>
                <a:pathLst>
                  <a:path w="308102" h="308610">
                    <a:moveTo>
                      <a:pt x="0" y="154305"/>
                    </a:moveTo>
                    <a:cubicBezTo>
                      <a:pt x="0" y="69088"/>
                      <a:pt x="68961" y="0"/>
                      <a:pt x="154051" y="0"/>
                    </a:cubicBezTo>
                    <a:cubicBezTo>
                      <a:pt x="239141" y="0"/>
                      <a:pt x="308102" y="69088"/>
                      <a:pt x="308102" y="154305"/>
                    </a:cubicBezTo>
                    <a:cubicBezTo>
                      <a:pt x="308102" y="239522"/>
                      <a:pt x="239141" y="308610"/>
                      <a:pt x="154051" y="308610"/>
                    </a:cubicBezTo>
                    <a:cubicBezTo>
                      <a:pt x="68961" y="308610"/>
                      <a:pt x="0" y="239522"/>
                      <a:pt x="0" y="154305"/>
                    </a:cubicBezTo>
                    <a:close/>
                  </a:path>
                </a:pathLst>
              </a:custGeom>
              <a:solidFill>
                <a:srgbClr val="dae3f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IN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227" name="Freeform 40"/>
              <p:cNvSpPr/>
              <p:nvPr/>
            </p:nvSpPr>
            <p:spPr>
              <a:xfrm>
                <a:off x="17595720" y="285840"/>
                <a:ext cx="288000" cy="288360"/>
              </a:xfrm>
              <a:custGeom>
                <a:avLst/>
                <a:gdLst>
                  <a:gd name="textAreaLeft" fmla="*/ 0 w 288000"/>
                  <a:gd name="textAreaRight" fmla="*/ 288360 w 288000"/>
                  <a:gd name="textAreaTop" fmla="*/ 0 h 288360"/>
                  <a:gd name="textAreaBottom" fmla="*/ 288720 h 288360"/>
                </a:gdLst>
                <a:ahLst/>
                <a:cxnLst/>
                <a:rect l="textAreaLeft" t="textAreaTop" r="textAreaRight" b="textAreaBottom"/>
                <a:pathLst>
                  <a:path w="384302" h="384810">
                    <a:moveTo>
                      <a:pt x="0" y="192405"/>
                    </a:moveTo>
                    <a:cubicBezTo>
                      <a:pt x="0" y="86233"/>
                      <a:pt x="85979" y="0"/>
                      <a:pt x="192151" y="0"/>
                    </a:cubicBezTo>
                    <a:lnTo>
                      <a:pt x="192151" y="38100"/>
                    </a:lnTo>
                    <a:lnTo>
                      <a:pt x="192151" y="0"/>
                    </a:lnTo>
                    <a:cubicBezTo>
                      <a:pt x="298323" y="0"/>
                      <a:pt x="384302" y="86233"/>
                      <a:pt x="384302" y="192405"/>
                    </a:cubicBezTo>
                    <a:cubicBezTo>
                      <a:pt x="384302" y="298577"/>
                      <a:pt x="298323" y="384810"/>
                      <a:pt x="192151" y="384810"/>
                    </a:cubicBezTo>
                    <a:lnTo>
                      <a:pt x="192151" y="346710"/>
                    </a:lnTo>
                    <a:lnTo>
                      <a:pt x="192151" y="384810"/>
                    </a:lnTo>
                    <a:cubicBezTo>
                      <a:pt x="85979" y="384810"/>
                      <a:pt x="0" y="298577"/>
                      <a:pt x="0" y="192405"/>
                    </a:cubicBezTo>
                    <a:lnTo>
                      <a:pt x="38100" y="192405"/>
                    </a:lnTo>
                    <a:lnTo>
                      <a:pt x="69850" y="213487"/>
                    </a:lnTo>
                    <a:cubicBezTo>
                      <a:pt x="60579" y="227457"/>
                      <a:pt x="43180" y="233680"/>
                      <a:pt x="27051" y="228854"/>
                    </a:cubicBezTo>
                    <a:cubicBezTo>
                      <a:pt x="10922" y="224028"/>
                      <a:pt x="0" y="209169"/>
                      <a:pt x="0" y="192405"/>
                    </a:cubicBezTo>
                    <a:moveTo>
                      <a:pt x="76200" y="192405"/>
                    </a:moveTo>
                    <a:lnTo>
                      <a:pt x="38100" y="192405"/>
                    </a:lnTo>
                    <a:lnTo>
                      <a:pt x="6350" y="171323"/>
                    </a:lnTo>
                    <a:cubicBezTo>
                      <a:pt x="15621" y="157353"/>
                      <a:pt x="33020" y="151130"/>
                      <a:pt x="49149" y="155956"/>
                    </a:cubicBezTo>
                    <a:cubicBezTo>
                      <a:pt x="65278" y="160782"/>
                      <a:pt x="76200" y="175641"/>
                      <a:pt x="76200" y="192405"/>
                    </a:cubicBezTo>
                    <a:cubicBezTo>
                      <a:pt x="76200" y="256667"/>
                      <a:pt x="128143" y="308610"/>
                      <a:pt x="192151" y="308610"/>
                    </a:cubicBezTo>
                    <a:cubicBezTo>
                      <a:pt x="256159" y="308610"/>
                      <a:pt x="308102" y="256667"/>
                      <a:pt x="308102" y="192405"/>
                    </a:cubicBezTo>
                    <a:lnTo>
                      <a:pt x="346202" y="192405"/>
                    </a:lnTo>
                    <a:lnTo>
                      <a:pt x="308102" y="192405"/>
                    </a:lnTo>
                    <a:cubicBezTo>
                      <a:pt x="308102" y="128143"/>
                      <a:pt x="256159" y="76200"/>
                      <a:pt x="192151" y="76200"/>
                    </a:cubicBezTo>
                    <a:lnTo>
                      <a:pt x="192151" y="38100"/>
                    </a:lnTo>
                    <a:lnTo>
                      <a:pt x="192151" y="76200"/>
                    </a:lnTo>
                    <a:cubicBezTo>
                      <a:pt x="128143" y="76200"/>
                      <a:pt x="76200" y="128143"/>
                      <a:pt x="76200" y="192405"/>
                    </a:cubicBezTo>
                    <a:close/>
                  </a:path>
                </a:pathLst>
              </a:custGeom>
              <a:solidFill>
                <a:srgbClr val="3c2b2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IN" sz="18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</p:grpSp>
      </p:grpSp>
    </p:spTree>
  </p:cSld>
  <p:transition>
    <p:fade/>
  </p:transition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3f4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" name="Group 2"/>
          <p:cNvGrpSpPr/>
          <p:nvPr/>
        </p:nvGrpSpPr>
        <p:grpSpPr>
          <a:xfrm>
            <a:off x="-45720" y="1080"/>
            <a:ext cx="18353520" cy="10287720"/>
            <a:chOff x="-45720" y="1080"/>
            <a:chExt cx="18353520" cy="10287720"/>
          </a:xfrm>
        </p:grpSpPr>
        <p:sp>
          <p:nvSpPr>
            <p:cNvPr id="229" name="Freeform 3"/>
            <p:cNvSpPr/>
            <p:nvPr/>
          </p:nvSpPr>
          <p:spPr>
            <a:xfrm>
              <a:off x="-45720" y="1080"/>
              <a:ext cx="18353520" cy="10287720"/>
            </a:xfrm>
            <a:custGeom>
              <a:avLst/>
              <a:gdLst>
                <a:gd name="textAreaLeft" fmla="*/ 0 w 18353520"/>
                <a:gd name="textAreaRight" fmla="*/ 18353880 w 18353520"/>
                <a:gd name="textAreaTop" fmla="*/ 0 h 10287720"/>
                <a:gd name="textAreaBottom" fmla="*/ 10288080 h 10287720"/>
              </a:gdLst>
              <a:ahLst/>
              <a:cxnLst/>
              <a:rect l="textAreaLeft" t="textAreaTop" r="textAreaRight" b="textAreaBottom"/>
              <a:pathLst>
                <a:path w="24471630" h="13717270">
                  <a:moveTo>
                    <a:pt x="0" y="0"/>
                  </a:moveTo>
                  <a:lnTo>
                    <a:pt x="24471630" y="0"/>
                  </a:lnTo>
                  <a:lnTo>
                    <a:pt x="24471630" y="13717270"/>
                  </a:lnTo>
                  <a:lnTo>
                    <a:pt x="0" y="13717270"/>
                  </a:lnTo>
                  <a:close/>
                </a:path>
              </a:pathLst>
            </a:custGeom>
            <a:solidFill>
              <a:srgbClr val="ffde5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IN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230" name="Group 4"/>
          <p:cNvGrpSpPr/>
          <p:nvPr/>
        </p:nvGrpSpPr>
        <p:grpSpPr>
          <a:xfrm>
            <a:off x="1273320" y="1061640"/>
            <a:ext cx="10481760" cy="1186200"/>
            <a:chOff x="1273320" y="1061640"/>
            <a:chExt cx="10481760" cy="1186200"/>
          </a:xfrm>
        </p:grpSpPr>
        <p:sp>
          <p:nvSpPr>
            <p:cNvPr id="231" name="Freeform 5"/>
            <p:cNvSpPr/>
            <p:nvPr/>
          </p:nvSpPr>
          <p:spPr>
            <a:xfrm>
              <a:off x="1273320" y="1061640"/>
              <a:ext cx="10481760" cy="1185840"/>
            </a:xfrm>
            <a:custGeom>
              <a:avLst/>
              <a:gdLst>
                <a:gd name="textAreaLeft" fmla="*/ 0 w 10481760"/>
                <a:gd name="textAreaRight" fmla="*/ 10482120 w 10481760"/>
                <a:gd name="textAreaTop" fmla="*/ 0 h 1185840"/>
                <a:gd name="textAreaBottom" fmla="*/ 1186200 h 1185840"/>
              </a:gdLst>
              <a:ahLst/>
              <a:cxnLst/>
              <a:rect l="textAreaLeft" t="textAreaTop" r="textAreaRight" b="textAreaBottom"/>
              <a:pathLst>
                <a:path w="13976350" h="1581724">
                  <a:moveTo>
                    <a:pt x="0" y="0"/>
                  </a:moveTo>
                  <a:lnTo>
                    <a:pt x="13976350" y="0"/>
                  </a:lnTo>
                  <a:lnTo>
                    <a:pt x="13976350" y="1581724"/>
                  </a:lnTo>
                  <a:lnTo>
                    <a:pt x="0" y="1581724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IN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32" name="TextBox 6"/>
            <p:cNvSpPr/>
            <p:nvPr/>
          </p:nvSpPr>
          <p:spPr>
            <a:xfrm>
              <a:off x="1273320" y="1118880"/>
              <a:ext cx="10481760" cy="1128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ctr">
              <a:noAutofit/>
            </a:bodyPr>
            <a:p>
              <a:pPr algn="ctr" defTabSz="914400">
                <a:lnSpc>
                  <a:spcPts val="6480"/>
                </a:lnSpc>
              </a:pPr>
              <a:r>
                <a:rPr b="1" lang="en-US" sz="6000" strike="noStrike" u="none">
                  <a:solidFill>
                    <a:srgbClr val="122620"/>
                  </a:solidFill>
                  <a:effectLst/>
                  <a:uFillTx/>
                  <a:latin typeface="Noto Sans Bold"/>
                  <a:ea typeface="Noto Sans Bold"/>
                </a:rPr>
                <a:t>Data Augmentation Engine</a:t>
              </a:r>
              <a:endParaRPr b="0" lang="en-IN" sz="60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233" name="Group 7"/>
          <p:cNvGrpSpPr/>
          <p:nvPr/>
        </p:nvGrpSpPr>
        <p:grpSpPr>
          <a:xfrm>
            <a:off x="228600" y="3510000"/>
            <a:ext cx="17830440" cy="604440"/>
            <a:chOff x="228600" y="3510000"/>
            <a:chExt cx="17830440" cy="604440"/>
          </a:xfrm>
        </p:grpSpPr>
        <p:sp>
          <p:nvSpPr>
            <p:cNvPr id="234" name="Freeform 8"/>
            <p:cNvSpPr/>
            <p:nvPr/>
          </p:nvSpPr>
          <p:spPr>
            <a:xfrm>
              <a:off x="228600" y="3581280"/>
              <a:ext cx="17830440" cy="533160"/>
            </a:xfrm>
            <a:custGeom>
              <a:avLst/>
              <a:gdLst>
                <a:gd name="textAreaLeft" fmla="*/ 0 w 17830440"/>
                <a:gd name="textAreaRight" fmla="*/ 17830800 w 17830440"/>
                <a:gd name="textAreaTop" fmla="*/ 0 h 533160"/>
                <a:gd name="textAreaBottom" fmla="*/ 533520 h 533160"/>
              </a:gdLst>
              <a:ahLst/>
              <a:cxnLst/>
              <a:rect l="textAreaLeft" t="textAreaTop" r="textAreaRight" b="textAreaBottom"/>
              <a:pathLst>
                <a:path w="23774400" h="711200">
                  <a:moveTo>
                    <a:pt x="0" y="0"/>
                  </a:moveTo>
                  <a:lnTo>
                    <a:pt x="23774400" y="0"/>
                  </a:lnTo>
                  <a:lnTo>
                    <a:pt x="23774400" y="711200"/>
                  </a:lnTo>
                  <a:lnTo>
                    <a:pt x="0" y="711200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IN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35" name="TextBox 9"/>
            <p:cNvSpPr/>
            <p:nvPr/>
          </p:nvSpPr>
          <p:spPr>
            <a:xfrm>
              <a:off x="228600" y="3510000"/>
              <a:ext cx="17830440" cy="6044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ctr">
              <a:noAutofit/>
            </a:bodyPr>
            <a:p>
              <a:pPr algn="ctr" defTabSz="914400">
                <a:lnSpc>
                  <a:spcPts val="3745"/>
                </a:lnSpc>
              </a:pPr>
              <a:r>
                <a:rPr b="0" lang="en-US" sz="2400" strike="noStrike" u="none">
                  <a:solidFill>
                    <a:srgbClr val="403833"/>
                  </a:solidFill>
                  <a:effectLst/>
                  <a:uFillTx/>
                  <a:latin typeface="Arimo"/>
                  <a:ea typeface="Arimo"/>
                </a:rPr>
                <a:t>Four original images expanded to </a:t>
              </a:r>
              <a:r>
                <a:rPr b="1" lang="en-US" sz="2400" strike="noStrike" u="none">
                  <a:solidFill>
                    <a:srgbClr val="e9792e"/>
                  </a:solidFill>
                  <a:effectLst/>
                  <a:uFillTx/>
                  <a:latin typeface="Arimo Bold"/>
                  <a:ea typeface="Arimo Bold"/>
                </a:rPr>
                <a:t>200+</a:t>
              </a:r>
              <a:r>
                <a:rPr b="0" lang="en-US" sz="2400" strike="noStrike" u="none">
                  <a:solidFill>
                    <a:srgbClr val="403833"/>
                  </a:solidFill>
                  <a:effectLst/>
                  <a:uFillTx/>
                  <a:latin typeface="Arimo"/>
                  <a:ea typeface="Arimo"/>
                </a:rPr>
                <a:t> training samples.</a:t>
              </a:r>
              <a:endParaRPr b="0" lang="en-IN" sz="2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236" name="Group 10"/>
          <p:cNvGrpSpPr/>
          <p:nvPr/>
        </p:nvGrpSpPr>
        <p:grpSpPr>
          <a:xfrm>
            <a:off x="7410600" y="4915080"/>
            <a:ext cx="2609640" cy="1066320"/>
            <a:chOff x="7410600" y="4915080"/>
            <a:chExt cx="2609640" cy="1066320"/>
          </a:xfrm>
        </p:grpSpPr>
        <p:sp>
          <p:nvSpPr>
            <p:cNvPr id="237" name="Freeform 11"/>
            <p:cNvSpPr/>
            <p:nvPr/>
          </p:nvSpPr>
          <p:spPr>
            <a:xfrm>
              <a:off x="7410600" y="4915080"/>
              <a:ext cx="2609640" cy="1066320"/>
            </a:xfrm>
            <a:custGeom>
              <a:avLst/>
              <a:gdLst>
                <a:gd name="textAreaLeft" fmla="*/ 0 w 2609640"/>
                <a:gd name="textAreaRight" fmla="*/ 2610000 w 2609640"/>
                <a:gd name="textAreaTop" fmla="*/ 0 h 1066320"/>
                <a:gd name="textAreaBottom" fmla="*/ 1066680 h 1066320"/>
              </a:gdLst>
              <a:ahLst/>
              <a:cxnLst/>
              <a:rect l="textAreaLeft" t="textAreaTop" r="textAreaRight" b="textAreaBottom"/>
              <a:pathLst>
                <a:path w="3479800" h="1422400">
                  <a:moveTo>
                    <a:pt x="203200" y="0"/>
                  </a:moveTo>
                  <a:lnTo>
                    <a:pt x="3276600" y="0"/>
                  </a:lnTo>
                  <a:cubicBezTo>
                    <a:pt x="3388868" y="0"/>
                    <a:pt x="3479800" y="90932"/>
                    <a:pt x="3479800" y="203200"/>
                  </a:cubicBezTo>
                  <a:lnTo>
                    <a:pt x="3479800" y="1219200"/>
                  </a:lnTo>
                  <a:cubicBezTo>
                    <a:pt x="3479800" y="1331468"/>
                    <a:pt x="3388868" y="1422400"/>
                    <a:pt x="3276600" y="1422400"/>
                  </a:cubicBezTo>
                  <a:lnTo>
                    <a:pt x="203200" y="1422400"/>
                  </a:lnTo>
                  <a:cubicBezTo>
                    <a:pt x="90932" y="1422400"/>
                    <a:pt x="0" y="1331468"/>
                    <a:pt x="0" y="1219200"/>
                  </a:cubicBezTo>
                  <a:lnTo>
                    <a:pt x="0" y="203200"/>
                  </a:lnTo>
                  <a:cubicBezTo>
                    <a:pt x="0" y="91059"/>
                    <a:pt x="91059" y="0"/>
                    <a:pt x="203200" y="0"/>
                  </a:cubicBezTo>
                  <a:close/>
                </a:path>
              </a:pathLst>
            </a:custGeom>
            <a:solidFill>
              <a:srgbClr val="122620">
                <a:alpha val="1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IN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238" name="Group 12"/>
          <p:cNvGrpSpPr/>
          <p:nvPr/>
        </p:nvGrpSpPr>
        <p:grpSpPr>
          <a:xfrm>
            <a:off x="7562880" y="5143680"/>
            <a:ext cx="590040" cy="609120"/>
            <a:chOff x="7562880" y="5143680"/>
            <a:chExt cx="590040" cy="609120"/>
          </a:xfrm>
        </p:grpSpPr>
        <p:sp>
          <p:nvSpPr>
            <p:cNvPr id="239" name="Freeform 13"/>
            <p:cNvSpPr/>
            <p:nvPr/>
          </p:nvSpPr>
          <p:spPr>
            <a:xfrm>
              <a:off x="7562880" y="5143680"/>
              <a:ext cx="590040" cy="609120"/>
            </a:xfrm>
            <a:custGeom>
              <a:avLst/>
              <a:gdLst>
                <a:gd name="textAreaLeft" fmla="*/ 0 w 590040"/>
                <a:gd name="textAreaRight" fmla="*/ 590400 w 590040"/>
                <a:gd name="textAreaTop" fmla="*/ 0 h 609120"/>
                <a:gd name="textAreaBottom" fmla="*/ 609480 h 609120"/>
              </a:gdLst>
              <a:ahLst/>
              <a:cxnLst/>
              <a:rect l="textAreaLeft" t="textAreaTop" r="textAreaRight" b="textAreaBottom"/>
              <a:pathLst>
                <a:path w="787400" h="812800">
                  <a:moveTo>
                    <a:pt x="393700" y="0"/>
                  </a:moveTo>
                  <a:cubicBezTo>
                    <a:pt x="610997" y="0"/>
                    <a:pt x="787400" y="176403"/>
                    <a:pt x="787400" y="393700"/>
                  </a:cubicBezTo>
                  <a:lnTo>
                    <a:pt x="787400" y="419100"/>
                  </a:lnTo>
                  <a:cubicBezTo>
                    <a:pt x="787400" y="636397"/>
                    <a:pt x="610997" y="812800"/>
                    <a:pt x="393700" y="812800"/>
                  </a:cubicBezTo>
                  <a:cubicBezTo>
                    <a:pt x="176403" y="812800"/>
                    <a:pt x="0" y="636397"/>
                    <a:pt x="0" y="419100"/>
                  </a:cubicBezTo>
                  <a:lnTo>
                    <a:pt x="0" y="393700"/>
                  </a:lnTo>
                  <a:cubicBezTo>
                    <a:pt x="0" y="176403"/>
                    <a:pt x="176403" y="0"/>
                    <a:pt x="393700" y="0"/>
                  </a:cubicBezTo>
                  <a:close/>
                </a:path>
              </a:pathLst>
            </a:custGeom>
            <a:solidFill>
              <a:srgbClr val="122620">
                <a:alpha val="4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IN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240" name="Freeform 14"/>
          <p:cNvSpPr/>
          <p:nvPr/>
        </p:nvSpPr>
        <p:spPr>
          <a:xfrm>
            <a:off x="7705800" y="5295960"/>
            <a:ext cx="304560" cy="304560"/>
          </a:xfrm>
          <a:custGeom>
            <a:avLst/>
            <a:gdLst>
              <a:gd name="textAreaLeft" fmla="*/ 0 w 304560"/>
              <a:gd name="textAreaRight" fmla="*/ 304920 w 304560"/>
              <a:gd name="textAreaTop" fmla="*/ 0 h 304560"/>
              <a:gd name="textAreaBottom" fmla="*/ 304920 h 304560"/>
            </a:gdLst>
            <a:ahLst/>
            <a:cxnLst/>
            <a:rect l="textAreaLeft" t="textAreaTop" r="textAreaRight" b="textAreaBottom"/>
            <a:pathLst>
              <a:path w="304800" h="304800">
                <a:moveTo>
                  <a:pt x="0" y="0"/>
                </a:moveTo>
                <a:lnTo>
                  <a:pt x="304800" y="0"/>
                </a:lnTo>
                <a:lnTo>
                  <a:pt x="304800" y="304800"/>
                </a:lnTo>
                <a:lnTo>
                  <a:pt x="0" y="3048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IN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pSp>
        <p:nvGrpSpPr>
          <p:cNvPr id="241" name="Group 15"/>
          <p:cNvGrpSpPr/>
          <p:nvPr/>
        </p:nvGrpSpPr>
        <p:grpSpPr>
          <a:xfrm>
            <a:off x="8306280" y="5024520"/>
            <a:ext cx="1561680" cy="804600"/>
            <a:chOff x="8306280" y="5024520"/>
            <a:chExt cx="1561680" cy="804600"/>
          </a:xfrm>
        </p:grpSpPr>
        <p:sp>
          <p:nvSpPr>
            <p:cNvPr id="242" name="Freeform 16"/>
            <p:cNvSpPr/>
            <p:nvPr/>
          </p:nvSpPr>
          <p:spPr>
            <a:xfrm>
              <a:off x="8306280" y="5067360"/>
              <a:ext cx="1561680" cy="761760"/>
            </a:xfrm>
            <a:custGeom>
              <a:avLst/>
              <a:gdLst>
                <a:gd name="textAreaLeft" fmla="*/ 0 w 1561680"/>
                <a:gd name="textAreaRight" fmla="*/ 1562040 w 1561680"/>
                <a:gd name="textAreaTop" fmla="*/ 0 h 761760"/>
                <a:gd name="textAreaBottom" fmla="*/ 762120 h 761760"/>
              </a:gdLst>
              <a:ahLst/>
              <a:cxnLst/>
              <a:rect l="textAreaLeft" t="textAreaTop" r="textAreaRight" b="textAreaBottom"/>
              <a:pathLst>
                <a:path w="2082800" h="1016000">
                  <a:moveTo>
                    <a:pt x="0" y="0"/>
                  </a:moveTo>
                  <a:lnTo>
                    <a:pt x="2082800" y="0"/>
                  </a:lnTo>
                  <a:lnTo>
                    <a:pt x="2082800" y="1016000"/>
                  </a:lnTo>
                  <a:lnTo>
                    <a:pt x="0" y="1016000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IN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43" name="TextBox 17"/>
            <p:cNvSpPr/>
            <p:nvPr/>
          </p:nvSpPr>
          <p:spPr>
            <a:xfrm>
              <a:off x="8306280" y="5024520"/>
              <a:ext cx="1561680" cy="8046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ctr">
              <a:noAutofit/>
            </a:bodyPr>
            <a:p>
              <a:pPr defTabSz="914400">
                <a:lnSpc>
                  <a:spcPts val="3025"/>
                </a:lnSpc>
              </a:pPr>
              <a:r>
                <a:rPr b="0" lang="en-US" sz="2100" strike="noStrike" u="none">
                  <a:solidFill>
                    <a:srgbClr val="403833"/>
                  </a:solidFill>
                  <a:effectLst/>
                  <a:uFillTx/>
                  <a:latin typeface="Arimo"/>
                  <a:ea typeface="Arimo"/>
                </a:rPr>
                <a:t>Rotation ±20°</a:t>
              </a:r>
              <a:endParaRPr b="0" lang="en-IN" sz="21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244" name="Group 18"/>
          <p:cNvGrpSpPr/>
          <p:nvPr/>
        </p:nvGrpSpPr>
        <p:grpSpPr>
          <a:xfrm>
            <a:off x="10254960" y="4915080"/>
            <a:ext cx="2609640" cy="1066320"/>
            <a:chOff x="10254960" y="4915080"/>
            <a:chExt cx="2609640" cy="1066320"/>
          </a:xfrm>
        </p:grpSpPr>
        <p:sp>
          <p:nvSpPr>
            <p:cNvPr id="245" name="Freeform 19"/>
            <p:cNvSpPr/>
            <p:nvPr/>
          </p:nvSpPr>
          <p:spPr>
            <a:xfrm>
              <a:off x="10254960" y="4915080"/>
              <a:ext cx="2609640" cy="1066320"/>
            </a:xfrm>
            <a:custGeom>
              <a:avLst/>
              <a:gdLst>
                <a:gd name="textAreaLeft" fmla="*/ 0 w 2609640"/>
                <a:gd name="textAreaRight" fmla="*/ 2610000 w 2609640"/>
                <a:gd name="textAreaTop" fmla="*/ 0 h 1066320"/>
                <a:gd name="textAreaBottom" fmla="*/ 1066680 h 1066320"/>
              </a:gdLst>
              <a:ahLst/>
              <a:cxnLst/>
              <a:rect l="textAreaLeft" t="textAreaTop" r="textAreaRight" b="textAreaBottom"/>
              <a:pathLst>
                <a:path w="3479800" h="1422400">
                  <a:moveTo>
                    <a:pt x="203200" y="0"/>
                  </a:moveTo>
                  <a:lnTo>
                    <a:pt x="3276600" y="0"/>
                  </a:lnTo>
                  <a:cubicBezTo>
                    <a:pt x="3388868" y="0"/>
                    <a:pt x="3479800" y="90932"/>
                    <a:pt x="3479800" y="203200"/>
                  </a:cubicBezTo>
                  <a:lnTo>
                    <a:pt x="3479800" y="1219200"/>
                  </a:lnTo>
                  <a:cubicBezTo>
                    <a:pt x="3479800" y="1331468"/>
                    <a:pt x="3388868" y="1422400"/>
                    <a:pt x="3276600" y="1422400"/>
                  </a:cubicBezTo>
                  <a:lnTo>
                    <a:pt x="203200" y="1422400"/>
                  </a:lnTo>
                  <a:cubicBezTo>
                    <a:pt x="90932" y="1422400"/>
                    <a:pt x="0" y="1331468"/>
                    <a:pt x="0" y="1219200"/>
                  </a:cubicBezTo>
                  <a:lnTo>
                    <a:pt x="0" y="203200"/>
                  </a:lnTo>
                  <a:cubicBezTo>
                    <a:pt x="0" y="91059"/>
                    <a:pt x="91059" y="0"/>
                    <a:pt x="203200" y="0"/>
                  </a:cubicBezTo>
                  <a:close/>
                </a:path>
              </a:pathLst>
            </a:custGeom>
            <a:solidFill>
              <a:srgbClr val="122620">
                <a:alpha val="1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IN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246" name="Group 20"/>
          <p:cNvGrpSpPr/>
          <p:nvPr/>
        </p:nvGrpSpPr>
        <p:grpSpPr>
          <a:xfrm>
            <a:off x="10407600" y="5143680"/>
            <a:ext cx="495000" cy="609120"/>
            <a:chOff x="10407600" y="5143680"/>
            <a:chExt cx="495000" cy="609120"/>
          </a:xfrm>
        </p:grpSpPr>
        <p:sp>
          <p:nvSpPr>
            <p:cNvPr id="247" name="Freeform 21"/>
            <p:cNvSpPr/>
            <p:nvPr/>
          </p:nvSpPr>
          <p:spPr>
            <a:xfrm>
              <a:off x="10407600" y="5143680"/>
              <a:ext cx="495000" cy="609120"/>
            </a:xfrm>
            <a:custGeom>
              <a:avLst/>
              <a:gdLst>
                <a:gd name="textAreaLeft" fmla="*/ 0 w 495000"/>
                <a:gd name="textAreaRight" fmla="*/ 495360 w 495000"/>
                <a:gd name="textAreaTop" fmla="*/ 0 h 609120"/>
                <a:gd name="textAreaBottom" fmla="*/ 609480 h 609120"/>
              </a:gdLst>
              <a:ahLst/>
              <a:cxnLst/>
              <a:rect l="textAreaLeft" t="textAreaTop" r="textAreaRight" b="textAreaBottom"/>
              <a:pathLst>
                <a:path w="660400" h="812800">
                  <a:moveTo>
                    <a:pt x="330200" y="0"/>
                  </a:moveTo>
                  <a:cubicBezTo>
                    <a:pt x="512445" y="0"/>
                    <a:pt x="660400" y="147955"/>
                    <a:pt x="660400" y="330200"/>
                  </a:cubicBezTo>
                  <a:lnTo>
                    <a:pt x="660400" y="482600"/>
                  </a:lnTo>
                  <a:cubicBezTo>
                    <a:pt x="660400" y="664845"/>
                    <a:pt x="512445" y="812800"/>
                    <a:pt x="330200" y="812800"/>
                  </a:cubicBezTo>
                  <a:cubicBezTo>
                    <a:pt x="147955" y="812800"/>
                    <a:pt x="0" y="664845"/>
                    <a:pt x="0" y="482600"/>
                  </a:cubicBezTo>
                  <a:lnTo>
                    <a:pt x="0" y="330200"/>
                  </a:lnTo>
                  <a:cubicBezTo>
                    <a:pt x="0" y="147955"/>
                    <a:pt x="147955" y="0"/>
                    <a:pt x="330200" y="0"/>
                  </a:cubicBezTo>
                  <a:close/>
                </a:path>
              </a:pathLst>
            </a:custGeom>
            <a:solidFill>
              <a:srgbClr val="122620">
                <a:alpha val="4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IN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248" name="Freeform 22"/>
          <p:cNvSpPr/>
          <p:nvPr/>
        </p:nvSpPr>
        <p:spPr>
          <a:xfrm>
            <a:off x="10503000" y="5295960"/>
            <a:ext cx="304560" cy="304560"/>
          </a:xfrm>
          <a:custGeom>
            <a:avLst/>
            <a:gdLst>
              <a:gd name="textAreaLeft" fmla="*/ 0 w 304560"/>
              <a:gd name="textAreaRight" fmla="*/ 304920 w 304560"/>
              <a:gd name="textAreaTop" fmla="*/ 0 h 304560"/>
              <a:gd name="textAreaBottom" fmla="*/ 304920 h 304560"/>
            </a:gdLst>
            <a:ahLst/>
            <a:cxnLst/>
            <a:rect l="textAreaLeft" t="textAreaTop" r="textAreaRight" b="textAreaBottom"/>
            <a:pathLst>
              <a:path w="304800" h="304800">
                <a:moveTo>
                  <a:pt x="0" y="0"/>
                </a:moveTo>
                <a:lnTo>
                  <a:pt x="304800" y="0"/>
                </a:lnTo>
                <a:lnTo>
                  <a:pt x="304800" y="304800"/>
                </a:lnTo>
                <a:lnTo>
                  <a:pt x="0" y="3048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IN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pSp>
        <p:nvGrpSpPr>
          <p:cNvPr id="249" name="Group 23"/>
          <p:cNvGrpSpPr/>
          <p:nvPr/>
        </p:nvGrpSpPr>
        <p:grpSpPr>
          <a:xfrm>
            <a:off x="11055960" y="5024520"/>
            <a:ext cx="1657080" cy="804600"/>
            <a:chOff x="11055960" y="5024520"/>
            <a:chExt cx="1657080" cy="804600"/>
          </a:xfrm>
        </p:grpSpPr>
        <p:sp>
          <p:nvSpPr>
            <p:cNvPr id="250" name="Freeform 24"/>
            <p:cNvSpPr/>
            <p:nvPr/>
          </p:nvSpPr>
          <p:spPr>
            <a:xfrm>
              <a:off x="11055960" y="5067360"/>
              <a:ext cx="1657080" cy="761760"/>
            </a:xfrm>
            <a:custGeom>
              <a:avLst/>
              <a:gdLst>
                <a:gd name="textAreaLeft" fmla="*/ 0 w 1657080"/>
                <a:gd name="textAreaRight" fmla="*/ 1657440 w 1657080"/>
                <a:gd name="textAreaTop" fmla="*/ 0 h 761760"/>
                <a:gd name="textAreaBottom" fmla="*/ 762120 h 761760"/>
              </a:gdLst>
              <a:ahLst/>
              <a:cxnLst/>
              <a:rect l="textAreaLeft" t="textAreaTop" r="textAreaRight" b="textAreaBottom"/>
              <a:pathLst>
                <a:path w="2209800" h="1016000">
                  <a:moveTo>
                    <a:pt x="0" y="0"/>
                  </a:moveTo>
                  <a:lnTo>
                    <a:pt x="2209800" y="0"/>
                  </a:lnTo>
                  <a:lnTo>
                    <a:pt x="2209800" y="1016000"/>
                  </a:lnTo>
                  <a:lnTo>
                    <a:pt x="0" y="1016000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IN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51" name="TextBox 25"/>
            <p:cNvSpPr/>
            <p:nvPr/>
          </p:nvSpPr>
          <p:spPr>
            <a:xfrm>
              <a:off x="11055960" y="5024520"/>
              <a:ext cx="1657080" cy="8046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ctr">
              <a:noAutofit/>
            </a:bodyPr>
            <a:p>
              <a:pPr defTabSz="914400">
                <a:lnSpc>
                  <a:spcPts val="3025"/>
                </a:lnSpc>
              </a:pPr>
              <a:r>
                <a:rPr b="0" lang="en-US" sz="2100" strike="noStrike" u="none">
                  <a:solidFill>
                    <a:srgbClr val="403833"/>
                  </a:solidFill>
                  <a:effectLst/>
                  <a:uFillTx/>
                  <a:latin typeface="Arimo"/>
                  <a:ea typeface="Arimo"/>
                </a:rPr>
                <a:t>Width Shift ±20%</a:t>
              </a:r>
              <a:endParaRPr b="0" lang="en-IN" sz="21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252" name="Group 26"/>
          <p:cNvGrpSpPr/>
          <p:nvPr/>
        </p:nvGrpSpPr>
        <p:grpSpPr>
          <a:xfrm>
            <a:off x="13100040" y="4915080"/>
            <a:ext cx="2609640" cy="1066320"/>
            <a:chOff x="13100040" y="4915080"/>
            <a:chExt cx="2609640" cy="1066320"/>
          </a:xfrm>
        </p:grpSpPr>
        <p:sp>
          <p:nvSpPr>
            <p:cNvPr id="253" name="Freeform 27"/>
            <p:cNvSpPr/>
            <p:nvPr/>
          </p:nvSpPr>
          <p:spPr>
            <a:xfrm>
              <a:off x="13100040" y="4915080"/>
              <a:ext cx="2609640" cy="1066320"/>
            </a:xfrm>
            <a:custGeom>
              <a:avLst/>
              <a:gdLst>
                <a:gd name="textAreaLeft" fmla="*/ 0 w 2609640"/>
                <a:gd name="textAreaRight" fmla="*/ 2610000 w 2609640"/>
                <a:gd name="textAreaTop" fmla="*/ 0 h 1066320"/>
                <a:gd name="textAreaBottom" fmla="*/ 1066680 h 1066320"/>
              </a:gdLst>
              <a:ahLst/>
              <a:cxnLst/>
              <a:rect l="textAreaLeft" t="textAreaTop" r="textAreaRight" b="textAreaBottom"/>
              <a:pathLst>
                <a:path w="3479800" h="1422400">
                  <a:moveTo>
                    <a:pt x="203200" y="0"/>
                  </a:moveTo>
                  <a:lnTo>
                    <a:pt x="3276600" y="0"/>
                  </a:lnTo>
                  <a:cubicBezTo>
                    <a:pt x="3388868" y="0"/>
                    <a:pt x="3479800" y="90932"/>
                    <a:pt x="3479800" y="203200"/>
                  </a:cubicBezTo>
                  <a:lnTo>
                    <a:pt x="3479800" y="1219200"/>
                  </a:lnTo>
                  <a:cubicBezTo>
                    <a:pt x="3479800" y="1331468"/>
                    <a:pt x="3388868" y="1422400"/>
                    <a:pt x="3276600" y="1422400"/>
                  </a:cubicBezTo>
                  <a:lnTo>
                    <a:pt x="203200" y="1422400"/>
                  </a:lnTo>
                  <a:cubicBezTo>
                    <a:pt x="90932" y="1422400"/>
                    <a:pt x="0" y="1331468"/>
                    <a:pt x="0" y="1219200"/>
                  </a:cubicBezTo>
                  <a:lnTo>
                    <a:pt x="0" y="203200"/>
                  </a:lnTo>
                  <a:cubicBezTo>
                    <a:pt x="0" y="91059"/>
                    <a:pt x="91059" y="0"/>
                    <a:pt x="203200" y="0"/>
                  </a:cubicBezTo>
                  <a:close/>
                </a:path>
              </a:pathLst>
            </a:custGeom>
            <a:solidFill>
              <a:srgbClr val="122620">
                <a:alpha val="4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IN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254" name="Group 28"/>
          <p:cNvGrpSpPr/>
          <p:nvPr/>
        </p:nvGrpSpPr>
        <p:grpSpPr>
          <a:xfrm>
            <a:off x="13252320" y="5143680"/>
            <a:ext cx="475920" cy="609120"/>
            <a:chOff x="13252320" y="5143680"/>
            <a:chExt cx="475920" cy="609120"/>
          </a:xfrm>
        </p:grpSpPr>
        <p:sp>
          <p:nvSpPr>
            <p:cNvPr id="255" name="Freeform 29"/>
            <p:cNvSpPr/>
            <p:nvPr/>
          </p:nvSpPr>
          <p:spPr>
            <a:xfrm>
              <a:off x="13252320" y="5143680"/>
              <a:ext cx="475920" cy="609120"/>
            </a:xfrm>
            <a:custGeom>
              <a:avLst/>
              <a:gdLst>
                <a:gd name="textAreaLeft" fmla="*/ 0 w 475920"/>
                <a:gd name="textAreaRight" fmla="*/ 476280 w 475920"/>
                <a:gd name="textAreaTop" fmla="*/ 0 h 609120"/>
                <a:gd name="textAreaBottom" fmla="*/ 609480 h 609120"/>
              </a:gdLst>
              <a:ahLst/>
              <a:cxnLst/>
              <a:rect l="textAreaLeft" t="textAreaTop" r="textAreaRight" b="textAreaBottom"/>
              <a:pathLst>
                <a:path w="635000" h="812800">
                  <a:moveTo>
                    <a:pt x="317500" y="0"/>
                  </a:moveTo>
                  <a:cubicBezTo>
                    <a:pt x="492760" y="0"/>
                    <a:pt x="635000" y="142240"/>
                    <a:pt x="635000" y="317500"/>
                  </a:cubicBezTo>
                  <a:lnTo>
                    <a:pt x="635000" y="495300"/>
                  </a:lnTo>
                  <a:cubicBezTo>
                    <a:pt x="635000" y="670560"/>
                    <a:pt x="492760" y="812800"/>
                    <a:pt x="317500" y="812800"/>
                  </a:cubicBezTo>
                  <a:cubicBezTo>
                    <a:pt x="142240" y="812800"/>
                    <a:pt x="0" y="670560"/>
                    <a:pt x="0" y="495300"/>
                  </a:cubicBezTo>
                  <a:lnTo>
                    <a:pt x="0" y="317500"/>
                  </a:lnTo>
                  <a:cubicBezTo>
                    <a:pt x="0" y="142240"/>
                    <a:pt x="142240" y="0"/>
                    <a:pt x="317500" y="0"/>
                  </a:cubicBezTo>
                  <a:close/>
                </a:path>
              </a:pathLst>
            </a:custGeom>
            <a:solidFill>
              <a:srgbClr val="122620">
                <a:alpha val="9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IN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256" name="Freeform 30"/>
          <p:cNvSpPr/>
          <p:nvPr/>
        </p:nvSpPr>
        <p:spPr>
          <a:xfrm>
            <a:off x="13339800" y="5295960"/>
            <a:ext cx="304560" cy="304560"/>
          </a:xfrm>
          <a:custGeom>
            <a:avLst/>
            <a:gdLst>
              <a:gd name="textAreaLeft" fmla="*/ 0 w 304560"/>
              <a:gd name="textAreaRight" fmla="*/ 304920 w 304560"/>
              <a:gd name="textAreaTop" fmla="*/ 0 h 304560"/>
              <a:gd name="textAreaBottom" fmla="*/ 304920 h 304560"/>
            </a:gdLst>
            <a:ahLst/>
            <a:cxnLst/>
            <a:rect l="textAreaLeft" t="textAreaTop" r="textAreaRight" b="textAreaBottom"/>
            <a:pathLst>
              <a:path w="304800" h="304800">
                <a:moveTo>
                  <a:pt x="0" y="0"/>
                </a:moveTo>
                <a:lnTo>
                  <a:pt x="304800" y="0"/>
                </a:lnTo>
                <a:lnTo>
                  <a:pt x="304800" y="304800"/>
                </a:lnTo>
                <a:lnTo>
                  <a:pt x="0" y="3048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IN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pSp>
        <p:nvGrpSpPr>
          <p:cNvPr id="257" name="Group 31"/>
          <p:cNvGrpSpPr/>
          <p:nvPr/>
        </p:nvGrpSpPr>
        <p:grpSpPr>
          <a:xfrm>
            <a:off x="13884480" y="5024520"/>
            <a:ext cx="1676160" cy="804600"/>
            <a:chOff x="13884480" y="5024520"/>
            <a:chExt cx="1676160" cy="804600"/>
          </a:xfrm>
        </p:grpSpPr>
        <p:sp>
          <p:nvSpPr>
            <p:cNvPr id="258" name="Freeform 32"/>
            <p:cNvSpPr/>
            <p:nvPr/>
          </p:nvSpPr>
          <p:spPr>
            <a:xfrm>
              <a:off x="13884480" y="5067360"/>
              <a:ext cx="1676160" cy="761760"/>
            </a:xfrm>
            <a:custGeom>
              <a:avLst/>
              <a:gdLst>
                <a:gd name="textAreaLeft" fmla="*/ 0 w 1676160"/>
                <a:gd name="textAreaRight" fmla="*/ 1676520 w 1676160"/>
                <a:gd name="textAreaTop" fmla="*/ 0 h 761760"/>
                <a:gd name="textAreaBottom" fmla="*/ 762120 h 761760"/>
              </a:gdLst>
              <a:ahLst/>
              <a:cxnLst/>
              <a:rect l="textAreaLeft" t="textAreaTop" r="textAreaRight" b="textAreaBottom"/>
              <a:pathLst>
                <a:path w="2235200" h="1016000">
                  <a:moveTo>
                    <a:pt x="0" y="0"/>
                  </a:moveTo>
                  <a:lnTo>
                    <a:pt x="2235200" y="0"/>
                  </a:lnTo>
                  <a:lnTo>
                    <a:pt x="2235200" y="1016000"/>
                  </a:lnTo>
                  <a:lnTo>
                    <a:pt x="0" y="1016000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IN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59" name="TextBox 33"/>
            <p:cNvSpPr/>
            <p:nvPr/>
          </p:nvSpPr>
          <p:spPr>
            <a:xfrm>
              <a:off x="13884480" y="5024520"/>
              <a:ext cx="1676160" cy="8046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ctr">
              <a:noAutofit/>
            </a:bodyPr>
            <a:p>
              <a:pPr defTabSz="914400">
                <a:lnSpc>
                  <a:spcPts val="3025"/>
                </a:lnSpc>
              </a:pPr>
              <a:r>
                <a:rPr b="0" lang="en-US" sz="2100" strike="noStrike" u="none">
                  <a:solidFill>
                    <a:srgbClr val="403833"/>
                  </a:solidFill>
                  <a:effectLst/>
                  <a:uFillTx/>
                  <a:latin typeface="Arimo"/>
                  <a:ea typeface="Arimo"/>
                </a:rPr>
                <a:t>Height Shift ±20%</a:t>
              </a:r>
              <a:endParaRPr b="0" lang="en-IN" sz="21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260" name="Group 34"/>
          <p:cNvGrpSpPr/>
          <p:nvPr/>
        </p:nvGrpSpPr>
        <p:grpSpPr>
          <a:xfrm>
            <a:off x="7410600" y="6210360"/>
            <a:ext cx="2609640" cy="1066320"/>
            <a:chOff x="7410600" y="6210360"/>
            <a:chExt cx="2609640" cy="1066320"/>
          </a:xfrm>
        </p:grpSpPr>
        <p:sp>
          <p:nvSpPr>
            <p:cNvPr id="261" name="Freeform 35"/>
            <p:cNvSpPr/>
            <p:nvPr/>
          </p:nvSpPr>
          <p:spPr>
            <a:xfrm>
              <a:off x="7410600" y="6210360"/>
              <a:ext cx="2609640" cy="1066320"/>
            </a:xfrm>
            <a:custGeom>
              <a:avLst/>
              <a:gdLst>
                <a:gd name="textAreaLeft" fmla="*/ 0 w 2609640"/>
                <a:gd name="textAreaRight" fmla="*/ 2610000 w 2609640"/>
                <a:gd name="textAreaTop" fmla="*/ 0 h 1066320"/>
                <a:gd name="textAreaBottom" fmla="*/ 1066680 h 1066320"/>
              </a:gdLst>
              <a:ahLst/>
              <a:cxnLst/>
              <a:rect l="textAreaLeft" t="textAreaTop" r="textAreaRight" b="textAreaBottom"/>
              <a:pathLst>
                <a:path w="3479800" h="1422400">
                  <a:moveTo>
                    <a:pt x="203200" y="0"/>
                  </a:moveTo>
                  <a:lnTo>
                    <a:pt x="3276600" y="0"/>
                  </a:lnTo>
                  <a:cubicBezTo>
                    <a:pt x="3388868" y="0"/>
                    <a:pt x="3479800" y="90932"/>
                    <a:pt x="3479800" y="203200"/>
                  </a:cubicBezTo>
                  <a:lnTo>
                    <a:pt x="3479800" y="1219200"/>
                  </a:lnTo>
                  <a:cubicBezTo>
                    <a:pt x="3479800" y="1331468"/>
                    <a:pt x="3388868" y="1422400"/>
                    <a:pt x="3276600" y="1422400"/>
                  </a:cubicBezTo>
                  <a:lnTo>
                    <a:pt x="203200" y="1422400"/>
                  </a:lnTo>
                  <a:cubicBezTo>
                    <a:pt x="90932" y="1422400"/>
                    <a:pt x="0" y="1331468"/>
                    <a:pt x="0" y="1219200"/>
                  </a:cubicBezTo>
                  <a:lnTo>
                    <a:pt x="0" y="203200"/>
                  </a:lnTo>
                  <a:cubicBezTo>
                    <a:pt x="0" y="91059"/>
                    <a:pt x="91059" y="0"/>
                    <a:pt x="203200" y="0"/>
                  </a:cubicBezTo>
                  <a:close/>
                </a:path>
              </a:pathLst>
            </a:custGeom>
            <a:solidFill>
              <a:srgbClr val="122620">
                <a:alpha val="1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IN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262" name="Group 36"/>
          <p:cNvGrpSpPr/>
          <p:nvPr/>
        </p:nvGrpSpPr>
        <p:grpSpPr>
          <a:xfrm>
            <a:off x="7562880" y="6438960"/>
            <a:ext cx="609120" cy="609120"/>
            <a:chOff x="7562880" y="6438960"/>
            <a:chExt cx="609120" cy="609120"/>
          </a:xfrm>
        </p:grpSpPr>
        <p:sp>
          <p:nvSpPr>
            <p:cNvPr id="263" name="Freeform 37"/>
            <p:cNvSpPr/>
            <p:nvPr/>
          </p:nvSpPr>
          <p:spPr>
            <a:xfrm>
              <a:off x="7562880" y="6438960"/>
              <a:ext cx="609120" cy="609120"/>
            </a:xfrm>
            <a:custGeom>
              <a:avLst/>
              <a:gdLst>
                <a:gd name="textAreaLeft" fmla="*/ 0 w 609120"/>
                <a:gd name="textAreaRight" fmla="*/ 609480 w 609120"/>
                <a:gd name="textAreaTop" fmla="*/ 0 h 609120"/>
                <a:gd name="textAreaBottom" fmla="*/ 609480 h 609120"/>
              </a:gdLst>
              <a:ahLst/>
              <a:cxnLst/>
              <a:rect l="textAreaLeft" t="textAreaTop" r="textAreaRight" b="textAreaBottom"/>
              <a:pathLst>
                <a:path w="812800" h="812800">
                  <a:moveTo>
                    <a:pt x="406400" y="0"/>
                  </a:moveTo>
                  <a:cubicBezTo>
                    <a:pt x="630682" y="0"/>
                    <a:pt x="812800" y="182118"/>
                    <a:pt x="812800" y="406400"/>
                  </a:cubicBezTo>
                  <a:cubicBezTo>
                    <a:pt x="812800" y="630682"/>
                    <a:pt x="630682" y="812800"/>
                    <a:pt x="406400" y="812800"/>
                  </a:cubicBezTo>
                  <a:cubicBezTo>
                    <a:pt x="182118" y="812800"/>
                    <a:pt x="0" y="630682"/>
                    <a:pt x="0" y="406400"/>
                  </a:cubicBezTo>
                  <a:cubicBezTo>
                    <a:pt x="0" y="182118"/>
                    <a:pt x="182118" y="0"/>
                    <a:pt x="406400" y="0"/>
                  </a:cubicBezTo>
                  <a:close/>
                </a:path>
              </a:pathLst>
            </a:custGeom>
            <a:solidFill>
              <a:srgbClr val="122620">
                <a:alpha val="4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IN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264" name="Freeform 38"/>
          <p:cNvSpPr/>
          <p:nvPr/>
        </p:nvSpPr>
        <p:spPr>
          <a:xfrm>
            <a:off x="7715160" y="6591240"/>
            <a:ext cx="304560" cy="304560"/>
          </a:xfrm>
          <a:custGeom>
            <a:avLst/>
            <a:gdLst>
              <a:gd name="textAreaLeft" fmla="*/ 0 w 304560"/>
              <a:gd name="textAreaRight" fmla="*/ 304920 w 304560"/>
              <a:gd name="textAreaTop" fmla="*/ 0 h 304560"/>
              <a:gd name="textAreaBottom" fmla="*/ 304920 h 304560"/>
            </a:gdLst>
            <a:ahLst/>
            <a:cxnLst/>
            <a:rect l="textAreaLeft" t="textAreaTop" r="textAreaRight" b="textAreaBottom"/>
            <a:pathLst>
              <a:path w="304800" h="304800">
                <a:moveTo>
                  <a:pt x="0" y="0"/>
                </a:moveTo>
                <a:lnTo>
                  <a:pt x="304800" y="0"/>
                </a:lnTo>
                <a:lnTo>
                  <a:pt x="304800" y="304800"/>
                </a:lnTo>
                <a:lnTo>
                  <a:pt x="0" y="3048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IN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pSp>
        <p:nvGrpSpPr>
          <p:cNvPr id="265" name="Group 39"/>
          <p:cNvGrpSpPr/>
          <p:nvPr/>
        </p:nvGrpSpPr>
        <p:grpSpPr>
          <a:xfrm>
            <a:off x="8325000" y="6510240"/>
            <a:ext cx="1695240" cy="423360"/>
            <a:chOff x="8325000" y="6510240"/>
            <a:chExt cx="1695240" cy="423360"/>
          </a:xfrm>
        </p:grpSpPr>
        <p:sp>
          <p:nvSpPr>
            <p:cNvPr id="266" name="Freeform 40"/>
            <p:cNvSpPr/>
            <p:nvPr/>
          </p:nvSpPr>
          <p:spPr>
            <a:xfrm>
              <a:off x="8325000" y="6553080"/>
              <a:ext cx="1695240" cy="380520"/>
            </a:xfrm>
            <a:custGeom>
              <a:avLst/>
              <a:gdLst>
                <a:gd name="textAreaLeft" fmla="*/ 0 w 1695240"/>
                <a:gd name="textAreaRight" fmla="*/ 1695600 w 1695240"/>
                <a:gd name="textAreaTop" fmla="*/ 0 h 380520"/>
                <a:gd name="textAreaBottom" fmla="*/ 380880 h 380520"/>
              </a:gdLst>
              <a:ahLst/>
              <a:cxnLst/>
              <a:rect l="textAreaLeft" t="textAreaTop" r="textAreaRight" b="textAreaBottom"/>
              <a:pathLst>
                <a:path w="2260600" h="508000">
                  <a:moveTo>
                    <a:pt x="0" y="0"/>
                  </a:moveTo>
                  <a:lnTo>
                    <a:pt x="2260600" y="0"/>
                  </a:lnTo>
                  <a:lnTo>
                    <a:pt x="2260600" y="508000"/>
                  </a:lnTo>
                  <a:lnTo>
                    <a:pt x="0" y="508000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IN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67" name="TextBox 41"/>
            <p:cNvSpPr/>
            <p:nvPr/>
          </p:nvSpPr>
          <p:spPr>
            <a:xfrm>
              <a:off x="8325000" y="6510240"/>
              <a:ext cx="1695240" cy="4233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ctr">
              <a:noAutofit/>
            </a:bodyPr>
            <a:p>
              <a:pPr defTabSz="914400">
                <a:lnSpc>
                  <a:spcPts val="3025"/>
                </a:lnSpc>
              </a:pPr>
              <a:r>
                <a:rPr b="0" lang="en-US" sz="2100" strike="noStrike" u="none">
                  <a:solidFill>
                    <a:srgbClr val="403833"/>
                  </a:solidFill>
                  <a:effectLst/>
                  <a:uFillTx/>
                  <a:latin typeface="Arimo"/>
                  <a:ea typeface="Arimo"/>
                </a:rPr>
                <a:t>Zoom ±20%</a:t>
              </a:r>
              <a:endParaRPr b="0" lang="en-IN" sz="21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268" name="Group 42"/>
          <p:cNvGrpSpPr/>
          <p:nvPr/>
        </p:nvGrpSpPr>
        <p:grpSpPr>
          <a:xfrm>
            <a:off x="10254960" y="6210360"/>
            <a:ext cx="2609640" cy="1066320"/>
            <a:chOff x="10254960" y="6210360"/>
            <a:chExt cx="2609640" cy="1066320"/>
          </a:xfrm>
        </p:grpSpPr>
        <p:sp>
          <p:nvSpPr>
            <p:cNvPr id="269" name="Freeform 43"/>
            <p:cNvSpPr/>
            <p:nvPr/>
          </p:nvSpPr>
          <p:spPr>
            <a:xfrm>
              <a:off x="10254960" y="6210360"/>
              <a:ext cx="2609640" cy="1066320"/>
            </a:xfrm>
            <a:custGeom>
              <a:avLst/>
              <a:gdLst>
                <a:gd name="textAreaLeft" fmla="*/ 0 w 2609640"/>
                <a:gd name="textAreaRight" fmla="*/ 2610000 w 2609640"/>
                <a:gd name="textAreaTop" fmla="*/ 0 h 1066320"/>
                <a:gd name="textAreaBottom" fmla="*/ 1066680 h 1066320"/>
              </a:gdLst>
              <a:ahLst/>
              <a:cxnLst/>
              <a:rect l="textAreaLeft" t="textAreaTop" r="textAreaRight" b="textAreaBottom"/>
              <a:pathLst>
                <a:path w="3479800" h="1422400">
                  <a:moveTo>
                    <a:pt x="203200" y="0"/>
                  </a:moveTo>
                  <a:lnTo>
                    <a:pt x="3276600" y="0"/>
                  </a:lnTo>
                  <a:cubicBezTo>
                    <a:pt x="3388868" y="0"/>
                    <a:pt x="3479800" y="90932"/>
                    <a:pt x="3479800" y="203200"/>
                  </a:cubicBezTo>
                  <a:lnTo>
                    <a:pt x="3479800" y="1219200"/>
                  </a:lnTo>
                  <a:cubicBezTo>
                    <a:pt x="3479800" y="1331468"/>
                    <a:pt x="3388868" y="1422400"/>
                    <a:pt x="3276600" y="1422400"/>
                  </a:cubicBezTo>
                  <a:lnTo>
                    <a:pt x="203200" y="1422400"/>
                  </a:lnTo>
                  <a:cubicBezTo>
                    <a:pt x="90932" y="1422400"/>
                    <a:pt x="0" y="1331468"/>
                    <a:pt x="0" y="1219200"/>
                  </a:cubicBezTo>
                  <a:lnTo>
                    <a:pt x="0" y="203200"/>
                  </a:lnTo>
                  <a:cubicBezTo>
                    <a:pt x="0" y="91059"/>
                    <a:pt x="91059" y="0"/>
                    <a:pt x="203200" y="0"/>
                  </a:cubicBezTo>
                  <a:close/>
                </a:path>
              </a:pathLst>
            </a:custGeom>
            <a:solidFill>
              <a:srgbClr val="122620">
                <a:alpha val="1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IN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270" name="Group 44"/>
          <p:cNvGrpSpPr/>
          <p:nvPr/>
        </p:nvGrpSpPr>
        <p:grpSpPr>
          <a:xfrm>
            <a:off x="10407600" y="6438960"/>
            <a:ext cx="571320" cy="609120"/>
            <a:chOff x="10407600" y="6438960"/>
            <a:chExt cx="571320" cy="609120"/>
          </a:xfrm>
        </p:grpSpPr>
        <p:sp>
          <p:nvSpPr>
            <p:cNvPr id="271" name="Freeform 45"/>
            <p:cNvSpPr/>
            <p:nvPr/>
          </p:nvSpPr>
          <p:spPr>
            <a:xfrm>
              <a:off x="10407600" y="6438960"/>
              <a:ext cx="571320" cy="609120"/>
            </a:xfrm>
            <a:custGeom>
              <a:avLst/>
              <a:gdLst>
                <a:gd name="textAreaLeft" fmla="*/ 0 w 571320"/>
                <a:gd name="textAreaRight" fmla="*/ 571680 w 571320"/>
                <a:gd name="textAreaTop" fmla="*/ 0 h 609120"/>
                <a:gd name="textAreaBottom" fmla="*/ 609480 h 609120"/>
              </a:gdLst>
              <a:ahLst/>
              <a:cxnLst/>
              <a:rect l="textAreaLeft" t="textAreaTop" r="textAreaRight" b="textAreaBottom"/>
              <a:pathLst>
                <a:path w="762000" h="812800">
                  <a:moveTo>
                    <a:pt x="381000" y="0"/>
                  </a:moveTo>
                  <a:cubicBezTo>
                    <a:pt x="591312" y="0"/>
                    <a:pt x="762000" y="170688"/>
                    <a:pt x="762000" y="381000"/>
                  </a:cubicBezTo>
                  <a:lnTo>
                    <a:pt x="762000" y="431800"/>
                  </a:lnTo>
                  <a:cubicBezTo>
                    <a:pt x="762000" y="642112"/>
                    <a:pt x="591312" y="812800"/>
                    <a:pt x="381000" y="812800"/>
                  </a:cubicBezTo>
                  <a:cubicBezTo>
                    <a:pt x="170688" y="812800"/>
                    <a:pt x="0" y="642112"/>
                    <a:pt x="0" y="431800"/>
                  </a:cubicBezTo>
                  <a:lnTo>
                    <a:pt x="0" y="381000"/>
                  </a:lnTo>
                  <a:cubicBezTo>
                    <a:pt x="0" y="170688"/>
                    <a:pt x="170688" y="0"/>
                    <a:pt x="381000" y="0"/>
                  </a:cubicBezTo>
                  <a:close/>
                </a:path>
              </a:pathLst>
            </a:custGeom>
            <a:solidFill>
              <a:srgbClr val="122620">
                <a:alpha val="4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IN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272" name="Freeform 46"/>
          <p:cNvSpPr/>
          <p:nvPr/>
        </p:nvSpPr>
        <p:spPr>
          <a:xfrm>
            <a:off x="10520280" y="6591240"/>
            <a:ext cx="342720" cy="304560"/>
          </a:xfrm>
          <a:custGeom>
            <a:avLst/>
            <a:gdLst>
              <a:gd name="textAreaLeft" fmla="*/ 0 w 342720"/>
              <a:gd name="textAreaRight" fmla="*/ 343080 w 342720"/>
              <a:gd name="textAreaTop" fmla="*/ 0 h 304560"/>
              <a:gd name="textAreaBottom" fmla="*/ 304920 h 304560"/>
            </a:gdLst>
            <a:ahLst/>
            <a:cxnLst/>
            <a:rect l="textAreaLeft" t="textAreaTop" r="textAreaRight" b="textAreaBottom"/>
            <a:pathLst>
              <a:path w="342900" h="304800">
                <a:moveTo>
                  <a:pt x="0" y="0"/>
                </a:moveTo>
                <a:lnTo>
                  <a:pt x="342900" y="0"/>
                </a:lnTo>
                <a:lnTo>
                  <a:pt x="342900" y="304800"/>
                </a:lnTo>
                <a:lnTo>
                  <a:pt x="0" y="3048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IN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pSp>
        <p:nvGrpSpPr>
          <p:cNvPr id="273" name="Group 47"/>
          <p:cNvGrpSpPr/>
          <p:nvPr/>
        </p:nvGrpSpPr>
        <p:grpSpPr>
          <a:xfrm>
            <a:off x="11128680" y="6319800"/>
            <a:ext cx="1580760" cy="804600"/>
            <a:chOff x="11128680" y="6319800"/>
            <a:chExt cx="1580760" cy="804600"/>
          </a:xfrm>
        </p:grpSpPr>
        <p:sp>
          <p:nvSpPr>
            <p:cNvPr id="274" name="Freeform 48"/>
            <p:cNvSpPr/>
            <p:nvPr/>
          </p:nvSpPr>
          <p:spPr>
            <a:xfrm>
              <a:off x="11128680" y="6362640"/>
              <a:ext cx="1580760" cy="761760"/>
            </a:xfrm>
            <a:custGeom>
              <a:avLst/>
              <a:gdLst>
                <a:gd name="textAreaLeft" fmla="*/ 0 w 1580760"/>
                <a:gd name="textAreaRight" fmla="*/ 1581120 w 1580760"/>
                <a:gd name="textAreaTop" fmla="*/ 0 h 761760"/>
                <a:gd name="textAreaBottom" fmla="*/ 762120 h 761760"/>
              </a:gdLst>
              <a:ahLst/>
              <a:cxnLst/>
              <a:rect l="textAreaLeft" t="textAreaTop" r="textAreaRight" b="textAreaBottom"/>
              <a:pathLst>
                <a:path w="2108200" h="1016000">
                  <a:moveTo>
                    <a:pt x="0" y="0"/>
                  </a:moveTo>
                  <a:lnTo>
                    <a:pt x="2108200" y="0"/>
                  </a:lnTo>
                  <a:lnTo>
                    <a:pt x="2108200" y="1016000"/>
                  </a:lnTo>
                  <a:lnTo>
                    <a:pt x="0" y="1016000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IN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75" name="TextBox 49"/>
            <p:cNvSpPr/>
            <p:nvPr/>
          </p:nvSpPr>
          <p:spPr>
            <a:xfrm>
              <a:off x="11128680" y="6319800"/>
              <a:ext cx="1580760" cy="8046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ctr">
              <a:noAutofit/>
            </a:bodyPr>
            <a:p>
              <a:pPr defTabSz="914400">
                <a:lnSpc>
                  <a:spcPts val="3025"/>
                </a:lnSpc>
              </a:pPr>
              <a:r>
                <a:rPr b="0" lang="en-US" sz="2100" strike="noStrike" u="none">
                  <a:solidFill>
                    <a:srgbClr val="403833"/>
                  </a:solidFill>
                  <a:effectLst/>
                  <a:uFillTx/>
                  <a:latin typeface="Arimo"/>
                  <a:ea typeface="Arimo"/>
                </a:rPr>
                <a:t>Horizontal Flip</a:t>
              </a:r>
              <a:endParaRPr b="0" lang="en-IN" sz="21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276" name="Group 50"/>
          <p:cNvGrpSpPr/>
          <p:nvPr/>
        </p:nvGrpSpPr>
        <p:grpSpPr>
          <a:xfrm>
            <a:off x="13100040" y="6210360"/>
            <a:ext cx="2609640" cy="1066320"/>
            <a:chOff x="13100040" y="6210360"/>
            <a:chExt cx="2609640" cy="1066320"/>
          </a:xfrm>
        </p:grpSpPr>
        <p:sp>
          <p:nvSpPr>
            <p:cNvPr id="277" name="Freeform 51"/>
            <p:cNvSpPr/>
            <p:nvPr/>
          </p:nvSpPr>
          <p:spPr>
            <a:xfrm>
              <a:off x="13100040" y="6210360"/>
              <a:ext cx="2609640" cy="1066320"/>
            </a:xfrm>
            <a:custGeom>
              <a:avLst/>
              <a:gdLst>
                <a:gd name="textAreaLeft" fmla="*/ 0 w 2609640"/>
                <a:gd name="textAreaRight" fmla="*/ 2610000 w 2609640"/>
                <a:gd name="textAreaTop" fmla="*/ 0 h 1066320"/>
                <a:gd name="textAreaBottom" fmla="*/ 1066680 h 1066320"/>
              </a:gdLst>
              <a:ahLst/>
              <a:cxnLst/>
              <a:rect l="textAreaLeft" t="textAreaTop" r="textAreaRight" b="textAreaBottom"/>
              <a:pathLst>
                <a:path w="3479800" h="1422400">
                  <a:moveTo>
                    <a:pt x="203200" y="0"/>
                  </a:moveTo>
                  <a:lnTo>
                    <a:pt x="3276600" y="0"/>
                  </a:lnTo>
                  <a:cubicBezTo>
                    <a:pt x="3388868" y="0"/>
                    <a:pt x="3479800" y="90932"/>
                    <a:pt x="3479800" y="203200"/>
                  </a:cubicBezTo>
                  <a:lnTo>
                    <a:pt x="3479800" y="1219200"/>
                  </a:lnTo>
                  <a:cubicBezTo>
                    <a:pt x="3479800" y="1331468"/>
                    <a:pt x="3388868" y="1422400"/>
                    <a:pt x="3276600" y="1422400"/>
                  </a:cubicBezTo>
                  <a:lnTo>
                    <a:pt x="203200" y="1422400"/>
                  </a:lnTo>
                  <a:cubicBezTo>
                    <a:pt x="90932" y="1422400"/>
                    <a:pt x="0" y="1331468"/>
                    <a:pt x="0" y="1219200"/>
                  </a:cubicBezTo>
                  <a:lnTo>
                    <a:pt x="0" y="203200"/>
                  </a:lnTo>
                  <a:cubicBezTo>
                    <a:pt x="0" y="91059"/>
                    <a:pt x="91059" y="0"/>
                    <a:pt x="203200" y="0"/>
                  </a:cubicBezTo>
                  <a:close/>
                </a:path>
              </a:pathLst>
            </a:custGeom>
            <a:solidFill>
              <a:srgbClr val="122620">
                <a:alpha val="1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IN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278" name="Group 52"/>
          <p:cNvGrpSpPr/>
          <p:nvPr/>
        </p:nvGrpSpPr>
        <p:grpSpPr>
          <a:xfrm>
            <a:off x="13252320" y="6438960"/>
            <a:ext cx="609120" cy="609120"/>
            <a:chOff x="13252320" y="6438960"/>
            <a:chExt cx="609120" cy="609120"/>
          </a:xfrm>
        </p:grpSpPr>
        <p:sp>
          <p:nvSpPr>
            <p:cNvPr id="279" name="Freeform 53"/>
            <p:cNvSpPr/>
            <p:nvPr/>
          </p:nvSpPr>
          <p:spPr>
            <a:xfrm>
              <a:off x="13252320" y="6438960"/>
              <a:ext cx="609120" cy="609120"/>
            </a:xfrm>
            <a:custGeom>
              <a:avLst/>
              <a:gdLst>
                <a:gd name="textAreaLeft" fmla="*/ 0 w 609120"/>
                <a:gd name="textAreaRight" fmla="*/ 609480 w 609120"/>
                <a:gd name="textAreaTop" fmla="*/ 0 h 609120"/>
                <a:gd name="textAreaBottom" fmla="*/ 609480 h 609120"/>
              </a:gdLst>
              <a:ahLst/>
              <a:cxnLst/>
              <a:rect l="textAreaLeft" t="textAreaTop" r="textAreaRight" b="textAreaBottom"/>
              <a:pathLst>
                <a:path w="812800" h="812800">
                  <a:moveTo>
                    <a:pt x="406400" y="0"/>
                  </a:moveTo>
                  <a:cubicBezTo>
                    <a:pt x="630682" y="0"/>
                    <a:pt x="812800" y="182118"/>
                    <a:pt x="812800" y="406400"/>
                  </a:cubicBezTo>
                  <a:cubicBezTo>
                    <a:pt x="812800" y="630682"/>
                    <a:pt x="630682" y="812800"/>
                    <a:pt x="406400" y="812800"/>
                  </a:cubicBezTo>
                  <a:cubicBezTo>
                    <a:pt x="182118" y="812800"/>
                    <a:pt x="0" y="630682"/>
                    <a:pt x="0" y="406400"/>
                  </a:cubicBezTo>
                  <a:cubicBezTo>
                    <a:pt x="0" y="182118"/>
                    <a:pt x="182118" y="0"/>
                    <a:pt x="406400" y="0"/>
                  </a:cubicBezTo>
                  <a:close/>
                </a:path>
              </a:pathLst>
            </a:custGeom>
            <a:solidFill>
              <a:srgbClr val="122620">
                <a:alpha val="4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IN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280" name="Freeform 54"/>
          <p:cNvSpPr/>
          <p:nvPr/>
        </p:nvSpPr>
        <p:spPr>
          <a:xfrm>
            <a:off x="13404600" y="6591240"/>
            <a:ext cx="304560" cy="304560"/>
          </a:xfrm>
          <a:custGeom>
            <a:avLst/>
            <a:gdLst>
              <a:gd name="textAreaLeft" fmla="*/ 0 w 304560"/>
              <a:gd name="textAreaRight" fmla="*/ 304920 w 304560"/>
              <a:gd name="textAreaTop" fmla="*/ 0 h 304560"/>
              <a:gd name="textAreaBottom" fmla="*/ 304920 h 304560"/>
            </a:gdLst>
            <a:ahLst/>
            <a:cxnLst/>
            <a:rect l="textAreaLeft" t="textAreaTop" r="textAreaRight" b="textAreaBottom"/>
            <a:pathLst>
              <a:path w="304800" h="304800">
                <a:moveTo>
                  <a:pt x="0" y="0"/>
                </a:moveTo>
                <a:lnTo>
                  <a:pt x="304800" y="0"/>
                </a:lnTo>
                <a:lnTo>
                  <a:pt x="304800" y="304800"/>
                </a:lnTo>
                <a:lnTo>
                  <a:pt x="0" y="3048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IN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pSp>
        <p:nvGrpSpPr>
          <p:cNvPr id="281" name="Group 55"/>
          <p:cNvGrpSpPr/>
          <p:nvPr/>
        </p:nvGrpSpPr>
        <p:grpSpPr>
          <a:xfrm>
            <a:off x="14014440" y="6510240"/>
            <a:ext cx="1733040" cy="423360"/>
            <a:chOff x="14014440" y="6510240"/>
            <a:chExt cx="1733040" cy="423360"/>
          </a:xfrm>
        </p:grpSpPr>
        <p:sp>
          <p:nvSpPr>
            <p:cNvPr id="282" name="Freeform 56"/>
            <p:cNvSpPr/>
            <p:nvPr/>
          </p:nvSpPr>
          <p:spPr>
            <a:xfrm>
              <a:off x="14014440" y="6553080"/>
              <a:ext cx="1733040" cy="380520"/>
            </a:xfrm>
            <a:custGeom>
              <a:avLst/>
              <a:gdLst>
                <a:gd name="textAreaLeft" fmla="*/ 0 w 1733040"/>
                <a:gd name="textAreaRight" fmla="*/ 1733400 w 1733040"/>
                <a:gd name="textAreaTop" fmla="*/ 0 h 380520"/>
                <a:gd name="textAreaBottom" fmla="*/ 380880 h 380520"/>
              </a:gdLst>
              <a:ahLst/>
              <a:cxnLst/>
              <a:rect l="textAreaLeft" t="textAreaTop" r="textAreaRight" b="textAreaBottom"/>
              <a:pathLst>
                <a:path w="2311400" h="508000">
                  <a:moveTo>
                    <a:pt x="0" y="0"/>
                  </a:moveTo>
                  <a:lnTo>
                    <a:pt x="2311400" y="0"/>
                  </a:lnTo>
                  <a:lnTo>
                    <a:pt x="2311400" y="508000"/>
                  </a:lnTo>
                  <a:lnTo>
                    <a:pt x="0" y="508000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IN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83" name="TextBox 57"/>
            <p:cNvSpPr/>
            <p:nvPr/>
          </p:nvSpPr>
          <p:spPr>
            <a:xfrm>
              <a:off x="14014440" y="6510240"/>
              <a:ext cx="1733040" cy="4233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ctr">
              <a:noAutofit/>
            </a:bodyPr>
            <a:p>
              <a:pPr defTabSz="914400">
                <a:lnSpc>
                  <a:spcPts val="3025"/>
                </a:lnSpc>
              </a:pPr>
              <a:r>
                <a:rPr b="0" lang="en-US" sz="2100" strike="noStrike" u="none">
                  <a:solidFill>
                    <a:srgbClr val="403833"/>
                  </a:solidFill>
                  <a:effectLst/>
                  <a:uFillTx/>
                  <a:latin typeface="Arimo"/>
                  <a:ea typeface="Arimo"/>
                </a:rPr>
                <a:t>Shear ±20%</a:t>
              </a:r>
              <a:endParaRPr b="0" lang="en-IN" sz="21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284" name="Freeform 58"/>
          <p:cNvSpPr/>
          <p:nvPr/>
        </p:nvSpPr>
        <p:spPr>
          <a:xfrm>
            <a:off x="507600" y="4603680"/>
            <a:ext cx="6254640" cy="3213000"/>
          </a:xfrm>
          <a:custGeom>
            <a:avLst/>
            <a:gdLst>
              <a:gd name="textAreaLeft" fmla="*/ 0 w 6254640"/>
              <a:gd name="textAreaRight" fmla="*/ 6255000 w 6254640"/>
              <a:gd name="textAreaTop" fmla="*/ 0 h 3213000"/>
              <a:gd name="textAreaBottom" fmla="*/ 3213360 h 3213000"/>
            </a:gdLst>
            <a:ahLst/>
            <a:cxnLst/>
            <a:rect l="textAreaLeft" t="textAreaTop" r="textAreaRight" b="textAreaBottom"/>
            <a:pathLst>
              <a:path w="6254989" h="3213501">
                <a:moveTo>
                  <a:pt x="0" y="0"/>
                </a:moveTo>
                <a:lnTo>
                  <a:pt x="6254989" y="0"/>
                </a:lnTo>
                <a:lnTo>
                  <a:pt x="6254989" y="3213500"/>
                </a:lnTo>
                <a:lnTo>
                  <a:pt x="0" y="32135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3"/>
            <a:srcRect/>
            <a:stretch/>
          </a:blipFill>
          <a:ln cap="rnd" w="381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IN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pSp>
        <p:nvGrpSpPr>
          <p:cNvPr id="285" name="Group 59"/>
          <p:cNvGrpSpPr/>
          <p:nvPr/>
        </p:nvGrpSpPr>
        <p:grpSpPr>
          <a:xfrm>
            <a:off x="16831440" y="285840"/>
            <a:ext cx="1052280" cy="288360"/>
            <a:chOff x="16831440" y="285840"/>
            <a:chExt cx="1052280" cy="288360"/>
          </a:xfrm>
        </p:grpSpPr>
        <p:grpSp>
          <p:nvGrpSpPr>
            <p:cNvPr id="286" name="Group 60"/>
            <p:cNvGrpSpPr/>
            <p:nvPr/>
          </p:nvGrpSpPr>
          <p:grpSpPr>
            <a:xfrm>
              <a:off x="16831440" y="285840"/>
              <a:ext cx="288000" cy="288360"/>
              <a:chOff x="16831440" y="285840"/>
              <a:chExt cx="288000" cy="288360"/>
            </a:xfrm>
          </p:grpSpPr>
          <p:sp>
            <p:nvSpPr>
              <p:cNvPr id="287" name="Freeform 61"/>
              <p:cNvSpPr/>
              <p:nvPr/>
            </p:nvSpPr>
            <p:spPr>
              <a:xfrm>
                <a:off x="16859880" y="314280"/>
                <a:ext cx="230760" cy="231120"/>
              </a:xfrm>
              <a:custGeom>
                <a:avLst/>
                <a:gdLst>
                  <a:gd name="textAreaLeft" fmla="*/ 0 w 230760"/>
                  <a:gd name="textAreaRight" fmla="*/ 231120 w 230760"/>
                  <a:gd name="textAreaTop" fmla="*/ 0 h 231120"/>
                  <a:gd name="textAreaBottom" fmla="*/ 231480 h 231120"/>
                </a:gdLst>
                <a:ahLst/>
                <a:cxnLst/>
                <a:rect l="textAreaLeft" t="textAreaTop" r="textAreaRight" b="textAreaBottom"/>
                <a:pathLst>
                  <a:path w="308102" h="308610">
                    <a:moveTo>
                      <a:pt x="0" y="154305"/>
                    </a:moveTo>
                    <a:cubicBezTo>
                      <a:pt x="0" y="69088"/>
                      <a:pt x="68961" y="0"/>
                      <a:pt x="154051" y="0"/>
                    </a:cubicBezTo>
                    <a:cubicBezTo>
                      <a:pt x="239141" y="0"/>
                      <a:pt x="308102" y="69088"/>
                      <a:pt x="308102" y="154305"/>
                    </a:cubicBezTo>
                    <a:cubicBezTo>
                      <a:pt x="308102" y="239522"/>
                      <a:pt x="239141" y="308610"/>
                      <a:pt x="154051" y="308610"/>
                    </a:cubicBezTo>
                    <a:cubicBezTo>
                      <a:pt x="68961" y="308610"/>
                      <a:pt x="0" y="239522"/>
                      <a:pt x="0" y="154305"/>
                    </a:cubicBezTo>
                    <a:close/>
                  </a:path>
                </a:pathLst>
              </a:custGeom>
              <a:solidFill>
                <a:srgbClr val="dae3f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IN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288" name="Freeform 62"/>
              <p:cNvSpPr/>
              <p:nvPr/>
            </p:nvSpPr>
            <p:spPr>
              <a:xfrm>
                <a:off x="16831440" y="285840"/>
                <a:ext cx="288000" cy="288360"/>
              </a:xfrm>
              <a:custGeom>
                <a:avLst/>
                <a:gdLst>
                  <a:gd name="textAreaLeft" fmla="*/ 0 w 288000"/>
                  <a:gd name="textAreaRight" fmla="*/ 288360 w 288000"/>
                  <a:gd name="textAreaTop" fmla="*/ 0 h 288360"/>
                  <a:gd name="textAreaBottom" fmla="*/ 288720 h 288360"/>
                </a:gdLst>
                <a:ahLst/>
                <a:cxnLst/>
                <a:rect l="textAreaLeft" t="textAreaTop" r="textAreaRight" b="textAreaBottom"/>
                <a:pathLst>
                  <a:path w="384302" h="384810">
                    <a:moveTo>
                      <a:pt x="0" y="192405"/>
                    </a:moveTo>
                    <a:cubicBezTo>
                      <a:pt x="0" y="86233"/>
                      <a:pt x="85979" y="0"/>
                      <a:pt x="192151" y="0"/>
                    </a:cubicBezTo>
                    <a:lnTo>
                      <a:pt x="192151" y="38100"/>
                    </a:lnTo>
                    <a:lnTo>
                      <a:pt x="192151" y="0"/>
                    </a:lnTo>
                    <a:cubicBezTo>
                      <a:pt x="298323" y="0"/>
                      <a:pt x="384302" y="86233"/>
                      <a:pt x="384302" y="192405"/>
                    </a:cubicBezTo>
                    <a:cubicBezTo>
                      <a:pt x="384302" y="298577"/>
                      <a:pt x="298323" y="384810"/>
                      <a:pt x="192151" y="384810"/>
                    </a:cubicBezTo>
                    <a:lnTo>
                      <a:pt x="192151" y="346710"/>
                    </a:lnTo>
                    <a:lnTo>
                      <a:pt x="192151" y="384810"/>
                    </a:lnTo>
                    <a:cubicBezTo>
                      <a:pt x="85979" y="384810"/>
                      <a:pt x="0" y="298577"/>
                      <a:pt x="0" y="192405"/>
                    </a:cubicBezTo>
                    <a:lnTo>
                      <a:pt x="38100" y="192405"/>
                    </a:lnTo>
                    <a:lnTo>
                      <a:pt x="69850" y="213487"/>
                    </a:lnTo>
                    <a:cubicBezTo>
                      <a:pt x="60579" y="227457"/>
                      <a:pt x="43180" y="233680"/>
                      <a:pt x="27051" y="228854"/>
                    </a:cubicBezTo>
                    <a:cubicBezTo>
                      <a:pt x="10922" y="224028"/>
                      <a:pt x="0" y="209169"/>
                      <a:pt x="0" y="192405"/>
                    </a:cubicBezTo>
                    <a:moveTo>
                      <a:pt x="76200" y="192405"/>
                    </a:moveTo>
                    <a:lnTo>
                      <a:pt x="38100" y="192405"/>
                    </a:lnTo>
                    <a:lnTo>
                      <a:pt x="6350" y="171323"/>
                    </a:lnTo>
                    <a:cubicBezTo>
                      <a:pt x="15621" y="157353"/>
                      <a:pt x="33020" y="151130"/>
                      <a:pt x="49149" y="155956"/>
                    </a:cubicBezTo>
                    <a:cubicBezTo>
                      <a:pt x="65278" y="160782"/>
                      <a:pt x="76200" y="175641"/>
                      <a:pt x="76200" y="192405"/>
                    </a:cubicBezTo>
                    <a:cubicBezTo>
                      <a:pt x="76200" y="256667"/>
                      <a:pt x="128143" y="308610"/>
                      <a:pt x="192151" y="308610"/>
                    </a:cubicBezTo>
                    <a:cubicBezTo>
                      <a:pt x="256159" y="308610"/>
                      <a:pt x="308102" y="256667"/>
                      <a:pt x="308102" y="192405"/>
                    </a:cubicBezTo>
                    <a:lnTo>
                      <a:pt x="346202" y="192405"/>
                    </a:lnTo>
                    <a:lnTo>
                      <a:pt x="308102" y="192405"/>
                    </a:lnTo>
                    <a:cubicBezTo>
                      <a:pt x="308102" y="128143"/>
                      <a:pt x="256159" y="76200"/>
                      <a:pt x="192151" y="76200"/>
                    </a:cubicBezTo>
                    <a:lnTo>
                      <a:pt x="192151" y="38100"/>
                    </a:lnTo>
                    <a:lnTo>
                      <a:pt x="192151" y="76200"/>
                    </a:lnTo>
                    <a:cubicBezTo>
                      <a:pt x="128143" y="76200"/>
                      <a:pt x="76200" y="128143"/>
                      <a:pt x="76200" y="192405"/>
                    </a:cubicBezTo>
                    <a:close/>
                  </a:path>
                </a:pathLst>
              </a:custGeom>
              <a:solidFill>
                <a:srgbClr val="3c2b2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IN" sz="18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</p:grpSp>
        <p:grpSp>
          <p:nvGrpSpPr>
            <p:cNvPr id="289" name="Group 63"/>
            <p:cNvGrpSpPr/>
            <p:nvPr/>
          </p:nvGrpSpPr>
          <p:grpSpPr>
            <a:xfrm>
              <a:off x="17213400" y="285840"/>
              <a:ext cx="288000" cy="288360"/>
              <a:chOff x="17213400" y="285840"/>
              <a:chExt cx="288000" cy="288360"/>
            </a:xfrm>
          </p:grpSpPr>
          <p:sp>
            <p:nvSpPr>
              <p:cNvPr id="290" name="Freeform 64"/>
              <p:cNvSpPr/>
              <p:nvPr/>
            </p:nvSpPr>
            <p:spPr>
              <a:xfrm>
                <a:off x="17242200" y="314280"/>
                <a:ext cx="230760" cy="231120"/>
              </a:xfrm>
              <a:custGeom>
                <a:avLst/>
                <a:gdLst>
                  <a:gd name="textAreaLeft" fmla="*/ 0 w 230760"/>
                  <a:gd name="textAreaRight" fmla="*/ 231120 w 230760"/>
                  <a:gd name="textAreaTop" fmla="*/ 0 h 231120"/>
                  <a:gd name="textAreaBottom" fmla="*/ 231480 h 231120"/>
                </a:gdLst>
                <a:ahLst/>
                <a:cxnLst/>
                <a:rect l="textAreaLeft" t="textAreaTop" r="textAreaRight" b="textAreaBottom"/>
                <a:pathLst>
                  <a:path w="308102" h="308610">
                    <a:moveTo>
                      <a:pt x="0" y="154305"/>
                    </a:moveTo>
                    <a:cubicBezTo>
                      <a:pt x="0" y="69088"/>
                      <a:pt x="68961" y="0"/>
                      <a:pt x="154051" y="0"/>
                    </a:cubicBezTo>
                    <a:cubicBezTo>
                      <a:pt x="239141" y="0"/>
                      <a:pt x="308102" y="69088"/>
                      <a:pt x="308102" y="154305"/>
                    </a:cubicBezTo>
                    <a:cubicBezTo>
                      <a:pt x="308102" y="239522"/>
                      <a:pt x="239141" y="308610"/>
                      <a:pt x="154051" y="308610"/>
                    </a:cubicBezTo>
                    <a:cubicBezTo>
                      <a:pt x="68961" y="308610"/>
                      <a:pt x="0" y="239522"/>
                      <a:pt x="0" y="154305"/>
                    </a:cubicBezTo>
                    <a:close/>
                  </a:path>
                </a:pathLst>
              </a:custGeom>
              <a:solidFill>
                <a:srgbClr val="dae3f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IN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291" name="Freeform 65"/>
              <p:cNvSpPr/>
              <p:nvPr/>
            </p:nvSpPr>
            <p:spPr>
              <a:xfrm>
                <a:off x="17213400" y="285840"/>
                <a:ext cx="288000" cy="288360"/>
              </a:xfrm>
              <a:custGeom>
                <a:avLst/>
                <a:gdLst>
                  <a:gd name="textAreaLeft" fmla="*/ 0 w 288000"/>
                  <a:gd name="textAreaRight" fmla="*/ 288360 w 288000"/>
                  <a:gd name="textAreaTop" fmla="*/ 0 h 288360"/>
                  <a:gd name="textAreaBottom" fmla="*/ 288720 h 288360"/>
                </a:gdLst>
                <a:ahLst/>
                <a:cxnLst/>
                <a:rect l="textAreaLeft" t="textAreaTop" r="textAreaRight" b="textAreaBottom"/>
                <a:pathLst>
                  <a:path w="384302" h="384810">
                    <a:moveTo>
                      <a:pt x="0" y="192405"/>
                    </a:moveTo>
                    <a:cubicBezTo>
                      <a:pt x="0" y="86233"/>
                      <a:pt x="85979" y="0"/>
                      <a:pt x="192151" y="0"/>
                    </a:cubicBezTo>
                    <a:lnTo>
                      <a:pt x="192151" y="38100"/>
                    </a:lnTo>
                    <a:lnTo>
                      <a:pt x="192151" y="0"/>
                    </a:lnTo>
                    <a:cubicBezTo>
                      <a:pt x="298323" y="0"/>
                      <a:pt x="384302" y="86233"/>
                      <a:pt x="384302" y="192405"/>
                    </a:cubicBezTo>
                    <a:cubicBezTo>
                      <a:pt x="384302" y="298577"/>
                      <a:pt x="298323" y="384810"/>
                      <a:pt x="192151" y="384810"/>
                    </a:cubicBezTo>
                    <a:lnTo>
                      <a:pt x="192151" y="346710"/>
                    </a:lnTo>
                    <a:lnTo>
                      <a:pt x="192151" y="384810"/>
                    </a:lnTo>
                    <a:cubicBezTo>
                      <a:pt x="85979" y="384810"/>
                      <a:pt x="0" y="298577"/>
                      <a:pt x="0" y="192405"/>
                    </a:cubicBezTo>
                    <a:lnTo>
                      <a:pt x="38100" y="192405"/>
                    </a:lnTo>
                    <a:lnTo>
                      <a:pt x="69850" y="213487"/>
                    </a:lnTo>
                    <a:cubicBezTo>
                      <a:pt x="60579" y="227457"/>
                      <a:pt x="43180" y="233680"/>
                      <a:pt x="27051" y="228854"/>
                    </a:cubicBezTo>
                    <a:cubicBezTo>
                      <a:pt x="10922" y="224028"/>
                      <a:pt x="0" y="209169"/>
                      <a:pt x="0" y="192405"/>
                    </a:cubicBezTo>
                    <a:moveTo>
                      <a:pt x="76200" y="192405"/>
                    </a:moveTo>
                    <a:lnTo>
                      <a:pt x="38100" y="192405"/>
                    </a:lnTo>
                    <a:lnTo>
                      <a:pt x="6350" y="171323"/>
                    </a:lnTo>
                    <a:cubicBezTo>
                      <a:pt x="15621" y="157353"/>
                      <a:pt x="33020" y="151130"/>
                      <a:pt x="49149" y="155956"/>
                    </a:cubicBezTo>
                    <a:cubicBezTo>
                      <a:pt x="65278" y="160782"/>
                      <a:pt x="76200" y="175641"/>
                      <a:pt x="76200" y="192405"/>
                    </a:cubicBezTo>
                    <a:cubicBezTo>
                      <a:pt x="76200" y="256667"/>
                      <a:pt x="128143" y="308610"/>
                      <a:pt x="192151" y="308610"/>
                    </a:cubicBezTo>
                    <a:cubicBezTo>
                      <a:pt x="256159" y="308610"/>
                      <a:pt x="308102" y="256667"/>
                      <a:pt x="308102" y="192405"/>
                    </a:cubicBezTo>
                    <a:lnTo>
                      <a:pt x="346202" y="192405"/>
                    </a:lnTo>
                    <a:lnTo>
                      <a:pt x="308102" y="192405"/>
                    </a:lnTo>
                    <a:cubicBezTo>
                      <a:pt x="308102" y="128143"/>
                      <a:pt x="256159" y="76200"/>
                      <a:pt x="192151" y="76200"/>
                    </a:cubicBezTo>
                    <a:lnTo>
                      <a:pt x="192151" y="38100"/>
                    </a:lnTo>
                    <a:lnTo>
                      <a:pt x="192151" y="76200"/>
                    </a:lnTo>
                    <a:cubicBezTo>
                      <a:pt x="128143" y="76200"/>
                      <a:pt x="76200" y="128143"/>
                      <a:pt x="76200" y="192405"/>
                    </a:cubicBezTo>
                    <a:close/>
                  </a:path>
                </a:pathLst>
              </a:custGeom>
              <a:solidFill>
                <a:srgbClr val="3c2b2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IN" sz="18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</p:grpSp>
        <p:grpSp>
          <p:nvGrpSpPr>
            <p:cNvPr id="292" name="Group 66"/>
            <p:cNvGrpSpPr/>
            <p:nvPr/>
          </p:nvGrpSpPr>
          <p:grpSpPr>
            <a:xfrm>
              <a:off x="17595720" y="285840"/>
              <a:ext cx="288000" cy="288360"/>
              <a:chOff x="17595720" y="285840"/>
              <a:chExt cx="288000" cy="288360"/>
            </a:xfrm>
          </p:grpSpPr>
          <p:sp>
            <p:nvSpPr>
              <p:cNvPr id="293" name="Freeform 67"/>
              <p:cNvSpPr/>
              <p:nvPr/>
            </p:nvSpPr>
            <p:spPr>
              <a:xfrm>
                <a:off x="17624160" y="314280"/>
                <a:ext cx="230760" cy="231120"/>
              </a:xfrm>
              <a:custGeom>
                <a:avLst/>
                <a:gdLst>
                  <a:gd name="textAreaLeft" fmla="*/ 0 w 230760"/>
                  <a:gd name="textAreaRight" fmla="*/ 231120 w 230760"/>
                  <a:gd name="textAreaTop" fmla="*/ 0 h 231120"/>
                  <a:gd name="textAreaBottom" fmla="*/ 231480 h 231120"/>
                </a:gdLst>
                <a:ahLst/>
                <a:cxnLst/>
                <a:rect l="textAreaLeft" t="textAreaTop" r="textAreaRight" b="textAreaBottom"/>
                <a:pathLst>
                  <a:path w="308102" h="308610">
                    <a:moveTo>
                      <a:pt x="0" y="154305"/>
                    </a:moveTo>
                    <a:cubicBezTo>
                      <a:pt x="0" y="69088"/>
                      <a:pt x="68961" y="0"/>
                      <a:pt x="154051" y="0"/>
                    </a:cubicBezTo>
                    <a:cubicBezTo>
                      <a:pt x="239141" y="0"/>
                      <a:pt x="308102" y="69088"/>
                      <a:pt x="308102" y="154305"/>
                    </a:cubicBezTo>
                    <a:cubicBezTo>
                      <a:pt x="308102" y="239522"/>
                      <a:pt x="239141" y="308610"/>
                      <a:pt x="154051" y="308610"/>
                    </a:cubicBezTo>
                    <a:cubicBezTo>
                      <a:pt x="68961" y="308610"/>
                      <a:pt x="0" y="239522"/>
                      <a:pt x="0" y="154305"/>
                    </a:cubicBezTo>
                    <a:close/>
                  </a:path>
                </a:pathLst>
              </a:custGeom>
              <a:solidFill>
                <a:srgbClr val="dae3f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IN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294" name="Freeform 68"/>
              <p:cNvSpPr/>
              <p:nvPr/>
            </p:nvSpPr>
            <p:spPr>
              <a:xfrm>
                <a:off x="17595720" y="285840"/>
                <a:ext cx="288000" cy="288360"/>
              </a:xfrm>
              <a:custGeom>
                <a:avLst/>
                <a:gdLst>
                  <a:gd name="textAreaLeft" fmla="*/ 0 w 288000"/>
                  <a:gd name="textAreaRight" fmla="*/ 288360 w 288000"/>
                  <a:gd name="textAreaTop" fmla="*/ 0 h 288360"/>
                  <a:gd name="textAreaBottom" fmla="*/ 288720 h 288360"/>
                </a:gdLst>
                <a:ahLst/>
                <a:cxnLst/>
                <a:rect l="textAreaLeft" t="textAreaTop" r="textAreaRight" b="textAreaBottom"/>
                <a:pathLst>
                  <a:path w="384302" h="384810">
                    <a:moveTo>
                      <a:pt x="0" y="192405"/>
                    </a:moveTo>
                    <a:cubicBezTo>
                      <a:pt x="0" y="86233"/>
                      <a:pt x="85979" y="0"/>
                      <a:pt x="192151" y="0"/>
                    </a:cubicBezTo>
                    <a:lnTo>
                      <a:pt x="192151" y="38100"/>
                    </a:lnTo>
                    <a:lnTo>
                      <a:pt x="192151" y="0"/>
                    </a:lnTo>
                    <a:cubicBezTo>
                      <a:pt x="298323" y="0"/>
                      <a:pt x="384302" y="86233"/>
                      <a:pt x="384302" y="192405"/>
                    </a:cubicBezTo>
                    <a:cubicBezTo>
                      <a:pt x="384302" y="298577"/>
                      <a:pt x="298323" y="384810"/>
                      <a:pt x="192151" y="384810"/>
                    </a:cubicBezTo>
                    <a:lnTo>
                      <a:pt x="192151" y="346710"/>
                    </a:lnTo>
                    <a:lnTo>
                      <a:pt x="192151" y="384810"/>
                    </a:lnTo>
                    <a:cubicBezTo>
                      <a:pt x="85979" y="384810"/>
                      <a:pt x="0" y="298577"/>
                      <a:pt x="0" y="192405"/>
                    </a:cubicBezTo>
                    <a:lnTo>
                      <a:pt x="38100" y="192405"/>
                    </a:lnTo>
                    <a:lnTo>
                      <a:pt x="69850" y="213487"/>
                    </a:lnTo>
                    <a:cubicBezTo>
                      <a:pt x="60579" y="227457"/>
                      <a:pt x="43180" y="233680"/>
                      <a:pt x="27051" y="228854"/>
                    </a:cubicBezTo>
                    <a:cubicBezTo>
                      <a:pt x="10922" y="224028"/>
                      <a:pt x="0" y="209169"/>
                      <a:pt x="0" y="192405"/>
                    </a:cubicBezTo>
                    <a:moveTo>
                      <a:pt x="76200" y="192405"/>
                    </a:moveTo>
                    <a:lnTo>
                      <a:pt x="38100" y="192405"/>
                    </a:lnTo>
                    <a:lnTo>
                      <a:pt x="6350" y="171323"/>
                    </a:lnTo>
                    <a:cubicBezTo>
                      <a:pt x="15621" y="157353"/>
                      <a:pt x="33020" y="151130"/>
                      <a:pt x="49149" y="155956"/>
                    </a:cubicBezTo>
                    <a:cubicBezTo>
                      <a:pt x="65278" y="160782"/>
                      <a:pt x="76200" y="175641"/>
                      <a:pt x="76200" y="192405"/>
                    </a:cubicBezTo>
                    <a:cubicBezTo>
                      <a:pt x="76200" y="256667"/>
                      <a:pt x="128143" y="308610"/>
                      <a:pt x="192151" y="308610"/>
                    </a:cubicBezTo>
                    <a:cubicBezTo>
                      <a:pt x="256159" y="308610"/>
                      <a:pt x="308102" y="256667"/>
                      <a:pt x="308102" y="192405"/>
                    </a:cubicBezTo>
                    <a:lnTo>
                      <a:pt x="346202" y="192405"/>
                    </a:lnTo>
                    <a:lnTo>
                      <a:pt x="308102" y="192405"/>
                    </a:lnTo>
                    <a:cubicBezTo>
                      <a:pt x="308102" y="128143"/>
                      <a:pt x="256159" y="76200"/>
                      <a:pt x="192151" y="76200"/>
                    </a:cubicBezTo>
                    <a:lnTo>
                      <a:pt x="192151" y="38100"/>
                    </a:lnTo>
                    <a:lnTo>
                      <a:pt x="192151" y="76200"/>
                    </a:lnTo>
                    <a:cubicBezTo>
                      <a:pt x="128143" y="76200"/>
                      <a:pt x="76200" y="128143"/>
                      <a:pt x="76200" y="192405"/>
                    </a:cubicBezTo>
                    <a:close/>
                  </a:path>
                </a:pathLst>
              </a:custGeom>
              <a:solidFill>
                <a:srgbClr val="3c2b2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IN" sz="18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</p:grpSp>
      </p:grpSp>
    </p:spTree>
  </p:cSld>
  <p:transition>
    <p:fade/>
  </p:transition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3f4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5" name="Group 2"/>
          <p:cNvGrpSpPr/>
          <p:nvPr/>
        </p:nvGrpSpPr>
        <p:grpSpPr>
          <a:xfrm>
            <a:off x="-45720" y="1080"/>
            <a:ext cx="18353520" cy="10287720"/>
            <a:chOff x="-45720" y="1080"/>
            <a:chExt cx="18353520" cy="10287720"/>
          </a:xfrm>
        </p:grpSpPr>
        <p:sp>
          <p:nvSpPr>
            <p:cNvPr id="296" name="Freeform 3"/>
            <p:cNvSpPr/>
            <p:nvPr/>
          </p:nvSpPr>
          <p:spPr>
            <a:xfrm>
              <a:off x="-45720" y="1080"/>
              <a:ext cx="18353520" cy="10287720"/>
            </a:xfrm>
            <a:custGeom>
              <a:avLst/>
              <a:gdLst>
                <a:gd name="textAreaLeft" fmla="*/ 0 w 18353520"/>
                <a:gd name="textAreaRight" fmla="*/ 18353880 w 18353520"/>
                <a:gd name="textAreaTop" fmla="*/ 0 h 10287720"/>
                <a:gd name="textAreaBottom" fmla="*/ 10288080 h 10287720"/>
              </a:gdLst>
              <a:ahLst/>
              <a:cxnLst/>
              <a:rect l="textAreaLeft" t="textAreaTop" r="textAreaRight" b="textAreaBottom"/>
              <a:pathLst>
                <a:path w="24471630" h="13717270">
                  <a:moveTo>
                    <a:pt x="0" y="0"/>
                  </a:moveTo>
                  <a:lnTo>
                    <a:pt x="24471630" y="0"/>
                  </a:lnTo>
                  <a:lnTo>
                    <a:pt x="24471630" y="13717270"/>
                  </a:lnTo>
                  <a:lnTo>
                    <a:pt x="0" y="13717270"/>
                  </a:lnTo>
                  <a:close/>
                </a:path>
              </a:pathLst>
            </a:custGeom>
            <a:solidFill>
              <a:srgbClr val="ffde5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IN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297" name="Group 4"/>
          <p:cNvGrpSpPr/>
          <p:nvPr/>
        </p:nvGrpSpPr>
        <p:grpSpPr>
          <a:xfrm>
            <a:off x="38160" y="688680"/>
            <a:ext cx="18211320" cy="1063440"/>
            <a:chOff x="38160" y="688680"/>
            <a:chExt cx="18211320" cy="1063440"/>
          </a:xfrm>
        </p:grpSpPr>
        <p:sp>
          <p:nvSpPr>
            <p:cNvPr id="298" name="Freeform 5"/>
            <p:cNvSpPr/>
            <p:nvPr/>
          </p:nvSpPr>
          <p:spPr>
            <a:xfrm>
              <a:off x="38160" y="688680"/>
              <a:ext cx="18211320" cy="1063440"/>
            </a:xfrm>
            <a:custGeom>
              <a:avLst/>
              <a:gdLst>
                <a:gd name="textAreaLeft" fmla="*/ 0 w 18211320"/>
                <a:gd name="textAreaRight" fmla="*/ 18211680 w 18211320"/>
                <a:gd name="textAreaTop" fmla="*/ 0 h 1063440"/>
                <a:gd name="textAreaBottom" fmla="*/ 1063800 h 1063440"/>
              </a:gdLst>
              <a:ahLst/>
              <a:cxnLst/>
              <a:rect l="textAreaLeft" t="textAreaTop" r="textAreaRight" b="textAreaBottom"/>
              <a:pathLst>
                <a:path w="24282400" h="1418473">
                  <a:moveTo>
                    <a:pt x="0" y="0"/>
                  </a:moveTo>
                  <a:lnTo>
                    <a:pt x="24282400" y="0"/>
                  </a:lnTo>
                  <a:lnTo>
                    <a:pt x="24282400" y="1418473"/>
                  </a:lnTo>
                  <a:lnTo>
                    <a:pt x="0" y="1418473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IN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99" name="TextBox 6"/>
            <p:cNvSpPr/>
            <p:nvPr/>
          </p:nvSpPr>
          <p:spPr>
            <a:xfrm>
              <a:off x="38160" y="731520"/>
              <a:ext cx="18211320" cy="10206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ctr">
              <a:noAutofit/>
            </a:bodyPr>
            <a:p>
              <a:pPr algn="ctr" defTabSz="914400">
                <a:lnSpc>
                  <a:spcPts val="5831"/>
                </a:lnSpc>
              </a:pPr>
              <a:r>
                <a:rPr b="1" lang="en-US" sz="5400" strike="noStrike" u="none">
                  <a:solidFill>
                    <a:srgbClr val="122620"/>
                  </a:solidFill>
                  <a:effectLst/>
                  <a:uFillTx/>
                  <a:latin typeface="Noto Sans Bold"/>
                  <a:ea typeface="Noto Sans Bold"/>
                </a:rPr>
                <a:t>Training Performance Curve</a:t>
              </a:r>
              <a:endParaRPr b="0" lang="en-IN" sz="5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300" name="Group 7"/>
          <p:cNvGrpSpPr/>
          <p:nvPr/>
        </p:nvGrpSpPr>
        <p:grpSpPr>
          <a:xfrm>
            <a:off x="228600" y="1833480"/>
            <a:ext cx="17830440" cy="528480"/>
            <a:chOff x="228600" y="1833480"/>
            <a:chExt cx="17830440" cy="528480"/>
          </a:xfrm>
        </p:grpSpPr>
        <p:sp>
          <p:nvSpPr>
            <p:cNvPr id="301" name="Freeform 8"/>
            <p:cNvSpPr/>
            <p:nvPr/>
          </p:nvSpPr>
          <p:spPr>
            <a:xfrm>
              <a:off x="228600" y="1905120"/>
              <a:ext cx="17830440" cy="456840"/>
            </a:xfrm>
            <a:custGeom>
              <a:avLst/>
              <a:gdLst>
                <a:gd name="textAreaLeft" fmla="*/ 0 w 17830440"/>
                <a:gd name="textAreaRight" fmla="*/ 17830800 w 17830440"/>
                <a:gd name="textAreaTop" fmla="*/ 0 h 456840"/>
                <a:gd name="textAreaBottom" fmla="*/ 457200 h 456840"/>
              </a:gdLst>
              <a:ahLst/>
              <a:cxnLst/>
              <a:rect l="textAreaLeft" t="textAreaTop" r="textAreaRight" b="textAreaBottom"/>
              <a:pathLst>
                <a:path w="23774400" h="609600">
                  <a:moveTo>
                    <a:pt x="0" y="0"/>
                  </a:moveTo>
                  <a:lnTo>
                    <a:pt x="23774400" y="0"/>
                  </a:lnTo>
                  <a:lnTo>
                    <a:pt x="23774400" y="609600"/>
                  </a:lnTo>
                  <a:lnTo>
                    <a:pt x="0" y="609600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IN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02" name="TextBox 9"/>
            <p:cNvSpPr/>
            <p:nvPr/>
          </p:nvSpPr>
          <p:spPr>
            <a:xfrm>
              <a:off x="228600" y="1833480"/>
              <a:ext cx="17830440" cy="5281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ctr">
              <a:noAutofit/>
            </a:bodyPr>
            <a:p>
              <a:pPr algn="ctr" defTabSz="914400">
                <a:lnSpc>
                  <a:spcPts val="3745"/>
                </a:lnSpc>
              </a:pPr>
              <a:r>
                <a:rPr b="0" lang="en-US" sz="2400" strike="noStrike" u="none">
                  <a:solidFill>
                    <a:srgbClr val="403833"/>
                  </a:solidFill>
                  <a:effectLst/>
                  <a:uFillTx/>
                  <a:latin typeface="Arimo"/>
                  <a:ea typeface="Arimo"/>
                </a:rPr>
                <a:t>Adam optimizer, batch size 8, 20 epochs, 20% validation split.</a:t>
              </a:r>
              <a:endParaRPr b="0" lang="en-IN" sz="2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303" name="Group 10"/>
          <p:cNvGrpSpPr/>
          <p:nvPr/>
        </p:nvGrpSpPr>
        <p:grpSpPr>
          <a:xfrm>
            <a:off x="380880" y="7848720"/>
            <a:ext cx="5638320" cy="1447560"/>
            <a:chOff x="380880" y="7848720"/>
            <a:chExt cx="5638320" cy="1447560"/>
          </a:xfrm>
        </p:grpSpPr>
        <p:sp>
          <p:nvSpPr>
            <p:cNvPr id="304" name="Freeform 11"/>
            <p:cNvSpPr/>
            <p:nvPr/>
          </p:nvSpPr>
          <p:spPr>
            <a:xfrm>
              <a:off x="380880" y="7848720"/>
              <a:ext cx="5638320" cy="1447560"/>
            </a:xfrm>
            <a:custGeom>
              <a:avLst/>
              <a:gdLst>
                <a:gd name="textAreaLeft" fmla="*/ 0 w 5638320"/>
                <a:gd name="textAreaRight" fmla="*/ 5638680 w 5638320"/>
                <a:gd name="textAreaTop" fmla="*/ 0 h 1447560"/>
                <a:gd name="textAreaBottom" fmla="*/ 1447920 h 1447560"/>
              </a:gdLst>
              <a:ahLst/>
              <a:cxnLst/>
              <a:rect l="textAreaLeft" t="textAreaTop" r="textAreaRight" b="textAreaBottom"/>
              <a:pathLst>
                <a:path w="7518400" h="1930400">
                  <a:moveTo>
                    <a:pt x="203200" y="0"/>
                  </a:moveTo>
                  <a:lnTo>
                    <a:pt x="7315200" y="0"/>
                  </a:lnTo>
                  <a:cubicBezTo>
                    <a:pt x="7427468" y="0"/>
                    <a:pt x="7518400" y="90932"/>
                    <a:pt x="7518400" y="203200"/>
                  </a:cubicBezTo>
                  <a:lnTo>
                    <a:pt x="7518400" y="1727200"/>
                  </a:lnTo>
                  <a:cubicBezTo>
                    <a:pt x="7518400" y="1839468"/>
                    <a:pt x="7427468" y="1930400"/>
                    <a:pt x="7315200" y="1930400"/>
                  </a:cubicBezTo>
                  <a:lnTo>
                    <a:pt x="203200" y="1930400"/>
                  </a:lnTo>
                  <a:cubicBezTo>
                    <a:pt x="90932" y="1930400"/>
                    <a:pt x="0" y="1839468"/>
                    <a:pt x="0" y="1727200"/>
                  </a:cubicBezTo>
                  <a:lnTo>
                    <a:pt x="0" y="203200"/>
                  </a:lnTo>
                  <a:cubicBezTo>
                    <a:pt x="0" y="90932"/>
                    <a:pt x="90932" y="0"/>
                    <a:pt x="203200" y="0"/>
                  </a:cubicBezTo>
                  <a:close/>
                </a:path>
              </a:pathLst>
            </a:custGeom>
            <a:solidFill>
              <a:srgbClr val="3d3132">
                <a:alpha val="1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IN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305" name="Group 12"/>
          <p:cNvGrpSpPr/>
          <p:nvPr/>
        </p:nvGrpSpPr>
        <p:grpSpPr>
          <a:xfrm>
            <a:off x="476280" y="8034480"/>
            <a:ext cx="5447880" cy="423360"/>
            <a:chOff x="476280" y="8034480"/>
            <a:chExt cx="5447880" cy="423360"/>
          </a:xfrm>
        </p:grpSpPr>
        <p:sp>
          <p:nvSpPr>
            <p:cNvPr id="306" name="Freeform 13"/>
            <p:cNvSpPr/>
            <p:nvPr/>
          </p:nvSpPr>
          <p:spPr>
            <a:xfrm>
              <a:off x="476280" y="8077320"/>
              <a:ext cx="5447880" cy="380520"/>
            </a:xfrm>
            <a:custGeom>
              <a:avLst/>
              <a:gdLst>
                <a:gd name="textAreaLeft" fmla="*/ 0 w 5447880"/>
                <a:gd name="textAreaRight" fmla="*/ 5448240 w 5447880"/>
                <a:gd name="textAreaTop" fmla="*/ 0 h 380520"/>
                <a:gd name="textAreaBottom" fmla="*/ 380880 h 380520"/>
              </a:gdLst>
              <a:ahLst/>
              <a:cxnLst/>
              <a:rect l="textAreaLeft" t="textAreaTop" r="textAreaRight" b="textAreaBottom"/>
              <a:pathLst>
                <a:path w="7264400" h="508000">
                  <a:moveTo>
                    <a:pt x="0" y="0"/>
                  </a:moveTo>
                  <a:lnTo>
                    <a:pt x="7264400" y="0"/>
                  </a:lnTo>
                  <a:lnTo>
                    <a:pt x="7264400" y="508000"/>
                  </a:lnTo>
                  <a:lnTo>
                    <a:pt x="0" y="508000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IN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07" name="TextBox 14"/>
            <p:cNvSpPr/>
            <p:nvPr/>
          </p:nvSpPr>
          <p:spPr>
            <a:xfrm>
              <a:off x="476280" y="8034480"/>
              <a:ext cx="5447880" cy="4233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ctr">
              <a:noAutofit/>
            </a:bodyPr>
            <a:p>
              <a:pPr algn="ctr" defTabSz="914400">
                <a:lnSpc>
                  <a:spcPts val="3025"/>
                </a:lnSpc>
              </a:pPr>
              <a:r>
                <a:rPr b="1" lang="en-US" sz="2100" strike="noStrike" u="none">
                  <a:solidFill>
                    <a:srgbClr val="122620"/>
                  </a:solidFill>
                  <a:effectLst/>
                  <a:uFillTx/>
                  <a:latin typeface="Arimo Bold"/>
                  <a:ea typeface="Arimo Bold"/>
                </a:rPr>
                <a:t>Training Accuracy</a:t>
              </a:r>
              <a:endParaRPr b="0" lang="en-IN" sz="21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308" name="Group 15"/>
          <p:cNvGrpSpPr/>
          <p:nvPr/>
        </p:nvGrpSpPr>
        <p:grpSpPr>
          <a:xfrm>
            <a:off x="380880" y="8429760"/>
            <a:ext cx="5638320" cy="637920"/>
            <a:chOff x="380880" y="8429760"/>
            <a:chExt cx="5638320" cy="637920"/>
          </a:xfrm>
        </p:grpSpPr>
        <p:sp>
          <p:nvSpPr>
            <p:cNvPr id="309" name="Freeform 16"/>
            <p:cNvSpPr/>
            <p:nvPr/>
          </p:nvSpPr>
          <p:spPr>
            <a:xfrm>
              <a:off x="380880" y="8458200"/>
              <a:ext cx="5638320" cy="609120"/>
            </a:xfrm>
            <a:custGeom>
              <a:avLst/>
              <a:gdLst>
                <a:gd name="textAreaLeft" fmla="*/ 0 w 5638320"/>
                <a:gd name="textAreaRight" fmla="*/ 5638680 w 5638320"/>
                <a:gd name="textAreaTop" fmla="*/ 0 h 609120"/>
                <a:gd name="textAreaBottom" fmla="*/ 609480 h 609120"/>
              </a:gdLst>
              <a:ahLst/>
              <a:cxnLst/>
              <a:rect l="textAreaLeft" t="textAreaTop" r="textAreaRight" b="textAreaBottom"/>
              <a:pathLst>
                <a:path w="7518400" h="812800">
                  <a:moveTo>
                    <a:pt x="0" y="0"/>
                  </a:moveTo>
                  <a:lnTo>
                    <a:pt x="7518400" y="0"/>
                  </a:lnTo>
                  <a:lnTo>
                    <a:pt x="7518400" y="812800"/>
                  </a:lnTo>
                  <a:lnTo>
                    <a:pt x="0" y="812800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IN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10" name="TextBox 17"/>
            <p:cNvSpPr/>
            <p:nvPr/>
          </p:nvSpPr>
          <p:spPr>
            <a:xfrm>
              <a:off x="380880" y="8429760"/>
              <a:ext cx="5638320" cy="6379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ctr">
              <a:noAutofit/>
            </a:bodyPr>
            <a:p>
              <a:pPr algn="ctr" defTabSz="914400">
                <a:lnSpc>
                  <a:spcPts val="4751"/>
                </a:lnSpc>
              </a:pPr>
              <a:r>
                <a:rPr b="1" lang="en-US" sz="3600" strike="noStrike" u="none">
                  <a:solidFill>
                    <a:srgbClr val="403833"/>
                  </a:solidFill>
                  <a:effectLst/>
                  <a:uFillTx/>
                  <a:latin typeface="Noto Sans Bold"/>
                  <a:ea typeface="Noto Sans Bold"/>
                </a:rPr>
                <a:t>25% → 100%</a:t>
              </a:r>
              <a:endParaRPr b="0" lang="en-IN" sz="36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311" name="Group 18"/>
          <p:cNvGrpSpPr/>
          <p:nvPr/>
        </p:nvGrpSpPr>
        <p:grpSpPr>
          <a:xfrm>
            <a:off x="6324480" y="7848720"/>
            <a:ext cx="5638320" cy="1447560"/>
            <a:chOff x="6324480" y="7848720"/>
            <a:chExt cx="5638320" cy="1447560"/>
          </a:xfrm>
        </p:grpSpPr>
        <p:sp>
          <p:nvSpPr>
            <p:cNvPr id="312" name="Freeform 19"/>
            <p:cNvSpPr/>
            <p:nvPr/>
          </p:nvSpPr>
          <p:spPr>
            <a:xfrm>
              <a:off x="6324480" y="7848720"/>
              <a:ext cx="5638320" cy="1447560"/>
            </a:xfrm>
            <a:custGeom>
              <a:avLst/>
              <a:gdLst>
                <a:gd name="textAreaLeft" fmla="*/ 0 w 5638320"/>
                <a:gd name="textAreaRight" fmla="*/ 5638680 w 5638320"/>
                <a:gd name="textAreaTop" fmla="*/ 0 h 1447560"/>
                <a:gd name="textAreaBottom" fmla="*/ 1447920 h 1447560"/>
              </a:gdLst>
              <a:ahLst/>
              <a:cxnLst/>
              <a:rect l="textAreaLeft" t="textAreaTop" r="textAreaRight" b="textAreaBottom"/>
              <a:pathLst>
                <a:path w="7518400" h="1930400">
                  <a:moveTo>
                    <a:pt x="203200" y="0"/>
                  </a:moveTo>
                  <a:lnTo>
                    <a:pt x="7315200" y="0"/>
                  </a:lnTo>
                  <a:cubicBezTo>
                    <a:pt x="7427468" y="0"/>
                    <a:pt x="7518400" y="90932"/>
                    <a:pt x="7518400" y="203200"/>
                  </a:cubicBezTo>
                  <a:lnTo>
                    <a:pt x="7518400" y="1727200"/>
                  </a:lnTo>
                  <a:cubicBezTo>
                    <a:pt x="7518400" y="1839468"/>
                    <a:pt x="7427468" y="1930400"/>
                    <a:pt x="7315200" y="1930400"/>
                  </a:cubicBezTo>
                  <a:lnTo>
                    <a:pt x="203200" y="1930400"/>
                  </a:lnTo>
                  <a:cubicBezTo>
                    <a:pt x="90932" y="1930400"/>
                    <a:pt x="0" y="1839468"/>
                    <a:pt x="0" y="1727200"/>
                  </a:cubicBezTo>
                  <a:lnTo>
                    <a:pt x="0" y="203200"/>
                  </a:lnTo>
                  <a:cubicBezTo>
                    <a:pt x="0" y="90932"/>
                    <a:pt x="90932" y="0"/>
                    <a:pt x="203200" y="0"/>
                  </a:cubicBezTo>
                  <a:close/>
                </a:path>
              </a:pathLst>
            </a:custGeom>
            <a:solidFill>
              <a:srgbClr val="444443">
                <a:alpha val="1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IN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313" name="Group 20"/>
          <p:cNvGrpSpPr/>
          <p:nvPr/>
        </p:nvGrpSpPr>
        <p:grpSpPr>
          <a:xfrm>
            <a:off x="6419880" y="8034480"/>
            <a:ext cx="5447880" cy="423360"/>
            <a:chOff x="6419880" y="8034480"/>
            <a:chExt cx="5447880" cy="423360"/>
          </a:xfrm>
        </p:grpSpPr>
        <p:sp>
          <p:nvSpPr>
            <p:cNvPr id="314" name="Freeform 21"/>
            <p:cNvSpPr/>
            <p:nvPr/>
          </p:nvSpPr>
          <p:spPr>
            <a:xfrm>
              <a:off x="6419880" y="8077320"/>
              <a:ext cx="5447880" cy="380520"/>
            </a:xfrm>
            <a:custGeom>
              <a:avLst/>
              <a:gdLst>
                <a:gd name="textAreaLeft" fmla="*/ 0 w 5447880"/>
                <a:gd name="textAreaRight" fmla="*/ 5448240 w 5447880"/>
                <a:gd name="textAreaTop" fmla="*/ 0 h 380520"/>
                <a:gd name="textAreaBottom" fmla="*/ 380880 h 380520"/>
              </a:gdLst>
              <a:ahLst/>
              <a:cxnLst/>
              <a:rect l="textAreaLeft" t="textAreaTop" r="textAreaRight" b="textAreaBottom"/>
              <a:pathLst>
                <a:path w="7264400" h="508000">
                  <a:moveTo>
                    <a:pt x="0" y="0"/>
                  </a:moveTo>
                  <a:lnTo>
                    <a:pt x="7264400" y="0"/>
                  </a:lnTo>
                  <a:lnTo>
                    <a:pt x="7264400" y="508000"/>
                  </a:lnTo>
                  <a:lnTo>
                    <a:pt x="0" y="508000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IN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15" name="TextBox 22"/>
            <p:cNvSpPr/>
            <p:nvPr/>
          </p:nvSpPr>
          <p:spPr>
            <a:xfrm>
              <a:off x="6419880" y="8034480"/>
              <a:ext cx="5447880" cy="4233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ctr">
              <a:noAutofit/>
            </a:bodyPr>
            <a:p>
              <a:pPr algn="ctr" defTabSz="914400">
                <a:lnSpc>
                  <a:spcPts val="3025"/>
                </a:lnSpc>
              </a:pPr>
              <a:r>
                <a:rPr b="1" lang="en-US" sz="2100" strike="noStrike" u="none">
                  <a:solidFill>
                    <a:srgbClr val="122620"/>
                  </a:solidFill>
                  <a:effectLst/>
                  <a:uFillTx/>
                  <a:latin typeface="Arimo Bold"/>
                  <a:ea typeface="Arimo Bold"/>
                </a:rPr>
                <a:t>Validation Accuracy</a:t>
              </a:r>
              <a:endParaRPr b="0" lang="en-IN" sz="21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316" name="Group 23"/>
          <p:cNvGrpSpPr/>
          <p:nvPr/>
        </p:nvGrpSpPr>
        <p:grpSpPr>
          <a:xfrm>
            <a:off x="6324480" y="8429760"/>
            <a:ext cx="5638320" cy="637920"/>
            <a:chOff x="6324480" y="8429760"/>
            <a:chExt cx="5638320" cy="637920"/>
          </a:xfrm>
        </p:grpSpPr>
        <p:sp>
          <p:nvSpPr>
            <p:cNvPr id="317" name="Freeform 24"/>
            <p:cNvSpPr/>
            <p:nvPr/>
          </p:nvSpPr>
          <p:spPr>
            <a:xfrm>
              <a:off x="6324480" y="8458200"/>
              <a:ext cx="5638320" cy="609120"/>
            </a:xfrm>
            <a:custGeom>
              <a:avLst/>
              <a:gdLst>
                <a:gd name="textAreaLeft" fmla="*/ 0 w 5638320"/>
                <a:gd name="textAreaRight" fmla="*/ 5638680 w 5638320"/>
                <a:gd name="textAreaTop" fmla="*/ 0 h 609120"/>
                <a:gd name="textAreaBottom" fmla="*/ 609480 h 609120"/>
              </a:gdLst>
              <a:ahLst/>
              <a:cxnLst/>
              <a:rect l="textAreaLeft" t="textAreaTop" r="textAreaRight" b="textAreaBottom"/>
              <a:pathLst>
                <a:path w="7518400" h="812800">
                  <a:moveTo>
                    <a:pt x="0" y="0"/>
                  </a:moveTo>
                  <a:lnTo>
                    <a:pt x="7518400" y="0"/>
                  </a:lnTo>
                  <a:lnTo>
                    <a:pt x="7518400" y="812800"/>
                  </a:lnTo>
                  <a:lnTo>
                    <a:pt x="0" y="812800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IN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18" name="TextBox 25"/>
            <p:cNvSpPr/>
            <p:nvPr/>
          </p:nvSpPr>
          <p:spPr>
            <a:xfrm>
              <a:off x="6324480" y="8429760"/>
              <a:ext cx="5638320" cy="6379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ctr">
              <a:noAutofit/>
            </a:bodyPr>
            <a:p>
              <a:pPr algn="ctr" defTabSz="914400">
                <a:lnSpc>
                  <a:spcPts val="4751"/>
                </a:lnSpc>
              </a:pPr>
              <a:r>
                <a:rPr b="1" lang="en-US" sz="3600" strike="noStrike" u="none">
                  <a:solidFill>
                    <a:srgbClr val="403833"/>
                  </a:solidFill>
                  <a:effectLst/>
                  <a:uFillTx/>
                  <a:latin typeface="Noto Sans Bold"/>
                  <a:ea typeface="Noto Sans Bold"/>
                </a:rPr>
                <a:t>100%</a:t>
              </a:r>
              <a:endParaRPr b="0" lang="en-IN" sz="36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319" name="Group 26"/>
          <p:cNvGrpSpPr/>
          <p:nvPr/>
        </p:nvGrpSpPr>
        <p:grpSpPr>
          <a:xfrm>
            <a:off x="12268080" y="7848720"/>
            <a:ext cx="5638320" cy="1447560"/>
            <a:chOff x="12268080" y="7848720"/>
            <a:chExt cx="5638320" cy="1447560"/>
          </a:xfrm>
        </p:grpSpPr>
        <p:sp>
          <p:nvSpPr>
            <p:cNvPr id="320" name="Freeform 27"/>
            <p:cNvSpPr/>
            <p:nvPr/>
          </p:nvSpPr>
          <p:spPr>
            <a:xfrm>
              <a:off x="12268080" y="7848720"/>
              <a:ext cx="5638320" cy="1447560"/>
            </a:xfrm>
            <a:custGeom>
              <a:avLst/>
              <a:gdLst>
                <a:gd name="textAreaLeft" fmla="*/ 0 w 5638320"/>
                <a:gd name="textAreaRight" fmla="*/ 5638680 w 5638320"/>
                <a:gd name="textAreaTop" fmla="*/ 0 h 1447560"/>
                <a:gd name="textAreaBottom" fmla="*/ 1447920 h 1447560"/>
              </a:gdLst>
              <a:ahLst/>
              <a:cxnLst/>
              <a:rect l="textAreaLeft" t="textAreaTop" r="textAreaRight" b="textAreaBottom"/>
              <a:pathLst>
                <a:path w="7518400" h="1930400">
                  <a:moveTo>
                    <a:pt x="203200" y="0"/>
                  </a:moveTo>
                  <a:lnTo>
                    <a:pt x="7315200" y="0"/>
                  </a:lnTo>
                  <a:cubicBezTo>
                    <a:pt x="7427468" y="0"/>
                    <a:pt x="7518400" y="90932"/>
                    <a:pt x="7518400" y="203200"/>
                  </a:cubicBezTo>
                  <a:lnTo>
                    <a:pt x="7518400" y="1727200"/>
                  </a:lnTo>
                  <a:cubicBezTo>
                    <a:pt x="7518400" y="1839468"/>
                    <a:pt x="7427468" y="1930400"/>
                    <a:pt x="7315200" y="1930400"/>
                  </a:cubicBezTo>
                  <a:lnTo>
                    <a:pt x="203200" y="1930400"/>
                  </a:lnTo>
                  <a:cubicBezTo>
                    <a:pt x="90932" y="1930400"/>
                    <a:pt x="0" y="1839468"/>
                    <a:pt x="0" y="1727200"/>
                  </a:cubicBezTo>
                  <a:lnTo>
                    <a:pt x="0" y="203200"/>
                  </a:lnTo>
                  <a:cubicBezTo>
                    <a:pt x="0" y="90932"/>
                    <a:pt x="90932" y="0"/>
                    <a:pt x="203200" y="0"/>
                  </a:cubicBezTo>
                  <a:close/>
                </a:path>
              </a:pathLst>
            </a:custGeom>
            <a:solidFill>
              <a:srgbClr val="96765a">
                <a:alpha val="4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IN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321" name="Group 28"/>
          <p:cNvGrpSpPr/>
          <p:nvPr/>
        </p:nvGrpSpPr>
        <p:grpSpPr>
          <a:xfrm>
            <a:off x="12363480" y="8034480"/>
            <a:ext cx="5447880" cy="423360"/>
            <a:chOff x="12363480" y="8034480"/>
            <a:chExt cx="5447880" cy="423360"/>
          </a:xfrm>
        </p:grpSpPr>
        <p:sp>
          <p:nvSpPr>
            <p:cNvPr id="322" name="Freeform 29"/>
            <p:cNvSpPr/>
            <p:nvPr/>
          </p:nvSpPr>
          <p:spPr>
            <a:xfrm>
              <a:off x="12363480" y="8077320"/>
              <a:ext cx="5447880" cy="380520"/>
            </a:xfrm>
            <a:custGeom>
              <a:avLst/>
              <a:gdLst>
                <a:gd name="textAreaLeft" fmla="*/ 0 w 5447880"/>
                <a:gd name="textAreaRight" fmla="*/ 5448240 w 5447880"/>
                <a:gd name="textAreaTop" fmla="*/ 0 h 380520"/>
                <a:gd name="textAreaBottom" fmla="*/ 380880 h 380520"/>
              </a:gdLst>
              <a:ahLst/>
              <a:cxnLst/>
              <a:rect l="textAreaLeft" t="textAreaTop" r="textAreaRight" b="textAreaBottom"/>
              <a:pathLst>
                <a:path w="7264400" h="508000">
                  <a:moveTo>
                    <a:pt x="0" y="0"/>
                  </a:moveTo>
                  <a:lnTo>
                    <a:pt x="7264400" y="0"/>
                  </a:lnTo>
                  <a:lnTo>
                    <a:pt x="7264400" y="508000"/>
                  </a:lnTo>
                  <a:lnTo>
                    <a:pt x="0" y="508000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IN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23" name="TextBox 30"/>
            <p:cNvSpPr/>
            <p:nvPr/>
          </p:nvSpPr>
          <p:spPr>
            <a:xfrm>
              <a:off x="12363480" y="8034480"/>
              <a:ext cx="5447880" cy="4233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ctr">
              <a:noAutofit/>
            </a:bodyPr>
            <a:p>
              <a:pPr algn="ctr" defTabSz="914400">
                <a:lnSpc>
                  <a:spcPts val="3025"/>
                </a:lnSpc>
              </a:pPr>
              <a:r>
                <a:rPr b="1" lang="en-US" sz="2100" strike="noStrike" u="none">
                  <a:solidFill>
                    <a:srgbClr val="a5a8d1"/>
                  </a:solidFill>
                  <a:effectLst/>
                  <a:uFillTx/>
                  <a:latin typeface="Arimo Bold"/>
                  <a:ea typeface="Arimo Bold"/>
                </a:rPr>
                <a:t>Training Loss</a:t>
              </a:r>
              <a:endParaRPr b="0" lang="en-IN" sz="21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324" name="Group 31"/>
          <p:cNvGrpSpPr/>
          <p:nvPr/>
        </p:nvGrpSpPr>
        <p:grpSpPr>
          <a:xfrm>
            <a:off x="12268080" y="8429760"/>
            <a:ext cx="5638320" cy="637920"/>
            <a:chOff x="12268080" y="8429760"/>
            <a:chExt cx="5638320" cy="637920"/>
          </a:xfrm>
        </p:grpSpPr>
        <p:sp>
          <p:nvSpPr>
            <p:cNvPr id="325" name="Freeform 32"/>
            <p:cNvSpPr/>
            <p:nvPr/>
          </p:nvSpPr>
          <p:spPr>
            <a:xfrm>
              <a:off x="12268080" y="8458200"/>
              <a:ext cx="5638320" cy="609120"/>
            </a:xfrm>
            <a:custGeom>
              <a:avLst/>
              <a:gdLst>
                <a:gd name="textAreaLeft" fmla="*/ 0 w 5638320"/>
                <a:gd name="textAreaRight" fmla="*/ 5638680 w 5638320"/>
                <a:gd name="textAreaTop" fmla="*/ 0 h 609120"/>
                <a:gd name="textAreaBottom" fmla="*/ 609480 h 609120"/>
              </a:gdLst>
              <a:ahLst/>
              <a:cxnLst/>
              <a:rect l="textAreaLeft" t="textAreaTop" r="textAreaRight" b="textAreaBottom"/>
              <a:pathLst>
                <a:path w="7518400" h="812800">
                  <a:moveTo>
                    <a:pt x="0" y="0"/>
                  </a:moveTo>
                  <a:lnTo>
                    <a:pt x="7518400" y="0"/>
                  </a:lnTo>
                  <a:lnTo>
                    <a:pt x="7518400" y="812800"/>
                  </a:lnTo>
                  <a:lnTo>
                    <a:pt x="0" y="812800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IN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26" name="TextBox 33"/>
            <p:cNvSpPr/>
            <p:nvPr/>
          </p:nvSpPr>
          <p:spPr>
            <a:xfrm>
              <a:off x="12268080" y="8429760"/>
              <a:ext cx="5638320" cy="6379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ctr">
              <a:noAutofit/>
            </a:bodyPr>
            <a:p>
              <a:pPr algn="ctr" defTabSz="914400">
                <a:lnSpc>
                  <a:spcPts val="4751"/>
                </a:lnSpc>
              </a:pPr>
              <a:r>
                <a:rPr b="1" lang="en-US" sz="3600" strike="noStrike" u="none">
                  <a:solidFill>
                    <a:srgbClr val="403833"/>
                  </a:solidFill>
                  <a:effectLst/>
                  <a:uFillTx/>
                  <a:latin typeface="Noto Sans Bold"/>
                  <a:ea typeface="Noto Sans Bold"/>
                </a:rPr>
                <a:t>1.38 → 0.03</a:t>
              </a:r>
              <a:endParaRPr b="0" lang="en-IN" sz="36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327" name="Freeform 34"/>
          <p:cNvSpPr/>
          <p:nvPr/>
        </p:nvSpPr>
        <p:spPr>
          <a:xfrm>
            <a:off x="2320560" y="2769840"/>
            <a:ext cx="13298400" cy="4670640"/>
          </a:xfrm>
          <a:custGeom>
            <a:avLst/>
            <a:gdLst>
              <a:gd name="textAreaLeft" fmla="*/ 0 w 13298400"/>
              <a:gd name="textAreaRight" fmla="*/ 13298760 w 13298400"/>
              <a:gd name="textAreaTop" fmla="*/ 0 h 4670640"/>
              <a:gd name="textAreaBottom" fmla="*/ 4671000 h 4670640"/>
            </a:gdLst>
            <a:ahLst/>
            <a:cxnLst/>
            <a:rect l="textAreaLeft" t="textAreaTop" r="textAreaRight" b="textAreaBottom"/>
            <a:pathLst>
              <a:path w="13298729" h="4671179">
                <a:moveTo>
                  <a:pt x="0" y="0"/>
                </a:moveTo>
                <a:lnTo>
                  <a:pt x="13298729" y="0"/>
                </a:lnTo>
                <a:lnTo>
                  <a:pt x="13298729" y="4671178"/>
                </a:lnTo>
                <a:lnTo>
                  <a:pt x="0" y="4671178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cap="rnd" w="381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IN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pSp>
        <p:nvGrpSpPr>
          <p:cNvPr id="328" name="Group 35"/>
          <p:cNvGrpSpPr/>
          <p:nvPr/>
        </p:nvGrpSpPr>
        <p:grpSpPr>
          <a:xfrm>
            <a:off x="16831440" y="285840"/>
            <a:ext cx="1052280" cy="288360"/>
            <a:chOff x="16831440" y="285840"/>
            <a:chExt cx="1052280" cy="288360"/>
          </a:xfrm>
        </p:grpSpPr>
        <p:grpSp>
          <p:nvGrpSpPr>
            <p:cNvPr id="329" name="Group 36"/>
            <p:cNvGrpSpPr/>
            <p:nvPr/>
          </p:nvGrpSpPr>
          <p:grpSpPr>
            <a:xfrm>
              <a:off x="16831440" y="285840"/>
              <a:ext cx="288000" cy="288360"/>
              <a:chOff x="16831440" y="285840"/>
              <a:chExt cx="288000" cy="288360"/>
            </a:xfrm>
          </p:grpSpPr>
          <p:sp>
            <p:nvSpPr>
              <p:cNvPr id="330" name="Freeform 37"/>
              <p:cNvSpPr/>
              <p:nvPr/>
            </p:nvSpPr>
            <p:spPr>
              <a:xfrm>
                <a:off x="16859880" y="314280"/>
                <a:ext cx="230760" cy="231120"/>
              </a:xfrm>
              <a:custGeom>
                <a:avLst/>
                <a:gdLst>
                  <a:gd name="textAreaLeft" fmla="*/ 0 w 230760"/>
                  <a:gd name="textAreaRight" fmla="*/ 231120 w 230760"/>
                  <a:gd name="textAreaTop" fmla="*/ 0 h 231120"/>
                  <a:gd name="textAreaBottom" fmla="*/ 231480 h 231120"/>
                </a:gdLst>
                <a:ahLst/>
                <a:cxnLst/>
                <a:rect l="textAreaLeft" t="textAreaTop" r="textAreaRight" b="textAreaBottom"/>
                <a:pathLst>
                  <a:path w="308102" h="308610">
                    <a:moveTo>
                      <a:pt x="0" y="154305"/>
                    </a:moveTo>
                    <a:cubicBezTo>
                      <a:pt x="0" y="69088"/>
                      <a:pt x="68961" y="0"/>
                      <a:pt x="154051" y="0"/>
                    </a:cubicBezTo>
                    <a:cubicBezTo>
                      <a:pt x="239141" y="0"/>
                      <a:pt x="308102" y="69088"/>
                      <a:pt x="308102" y="154305"/>
                    </a:cubicBezTo>
                    <a:cubicBezTo>
                      <a:pt x="308102" y="239522"/>
                      <a:pt x="239141" y="308610"/>
                      <a:pt x="154051" y="308610"/>
                    </a:cubicBezTo>
                    <a:cubicBezTo>
                      <a:pt x="68961" y="308610"/>
                      <a:pt x="0" y="239522"/>
                      <a:pt x="0" y="154305"/>
                    </a:cubicBezTo>
                    <a:close/>
                  </a:path>
                </a:pathLst>
              </a:custGeom>
              <a:solidFill>
                <a:srgbClr val="dae3f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IN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331" name="Freeform 38"/>
              <p:cNvSpPr/>
              <p:nvPr/>
            </p:nvSpPr>
            <p:spPr>
              <a:xfrm>
                <a:off x="16831440" y="285840"/>
                <a:ext cx="288000" cy="288360"/>
              </a:xfrm>
              <a:custGeom>
                <a:avLst/>
                <a:gdLst>
                  <a:gd name="textAreaLeft" fmla="*/ 0 w 288000"/>
                  <a:gd name="textAreaRight" fmla="*/ 288360 w 288000"/>
                  <a:gd name="textAreaTop" fmla="*/ 0 h 288360"/>
                  <a:gd name="textAreaBottom" fmla="*/ 288720 h 288360"/>
                </a:gdLst>
                <a:ahLst/>
                <a:cxnLst/>
                <a:rect l="textAreaLeft" t="textAreaTop" r="textAreaRight" b="textAreaBottom"/>
                <a:pathLst>
                  <a:path w="384302" h="384810">
                    <a:moveTo>
                      <a:pt x="0" y="192405"/>
                    </a:moveTo>
                    <a:cubicBezTo>
                      <a:pt x="0" y="86233"/>
                      <a:pt x="85979" y="0"/>
                      <a:pt x="192151" y="0"/>
                    </a:cubicBezTo>
                    <a:lnTo>
                      <a:pt x="192151" y="38100"/>
                    </a:lnTo>
                    <a:lnTo>
                      <a:pt x="192151" y="0"/>
                    </a:lnTo>
                    <a:cubicBezTo>
                      <a:pt x="298323" y="0"/>
                      <a:pt x="384302" y="86233"/>
                      <a:pt x="384302" y="192405"/>
                    </a:cubicBezTo>
                    <a:cubicBezTo>
                      <a:pt x="384302" y="298577"/>
                      <a:pt x="298323" y="384810"/>
                      <a:pt x="192151" y="384810"/>
                    </a:cubicBezTo>
                    <a:lnTo>
                      <a:pt x="192151" y="346710"/>
                    </a:lnTo>
                    <a:lnTo>
                      <a:pt x="192151" y="384810"/>
                    </a:lnTo>
                    <a:cubicBezTo>
                      <a:pt x="85979" y="384810"/>
                      <a:pt x="0" y="298577"/>
                      <a:pt x="0" y="192405"/>
                    </a:cubicBezTo>
                    <a:lnTo>
                      <a:pt x="38100" y="192405"/>
                    </a:lnTo>
                    <a:lnTo>
                      <a:pt x="69850" y="213487"/>
                    </a:lnTo>
                    <a:cubicBezTo>
                      <a:pt x="60579" y="227457"/>
                      <a:pt x="43180" y="233680"/>
                      <a:pt x="27051" y="228854"/>
                    </a:cubicBezTo>
                    <a:cubicBezTo>
                      <a:pt x="10922" y="224028"/>
                      <a:pt x="0" y="209169"/>
                      <a:pt x="0" y="192405"/>
                    </a:cubicBezTo>
                    <a:moveTo>
                      <a:pt x="76200" y="192405"/>
                    </a:moveTo>
                    <a:lnTo>
                      <a:pt x="38100" y="192405"/>
                    </a:lnTo>
                    <a:lnTo>
                      <a:pt x="6350" y="171323"/>
                    </a:lnTo>
                    <a:cubicBezTo>
                      <a:pt x="15621" y="157353"/>
                      <a:pt x="33020" y="151130"/>
                      <a:pt x="49149" y="155956"/>
                    </a:cubicBezTo>
                    <a:cubicBezTo>
                      <a:pt x="65278" y="160782"/>
                      <a:pt x="76200" y="175641"/>
                      <a:pt x="76200" y="192405"/>
                    </a:cubicBezTo>
                    <a:cubicBezTo>
                      <a:pt x="76200" y="256667"/>
                      <a:pt x="128143" y="308610"/>
                      <a:pt x="192151" y="308610"/>
                    </a:cubicBezTo>
                    <a:cubicBezTo>
                      <a:pt x="256159" y="308610"/>
                      <a:pt x="308102" y="256667"/>
                      <a:pt x="308102" y="192405"/>
                    </a:cubicBezTo>
                    <a:lnTo>
                      <a:pt x="346202" y="192405"/>
                    </a:lnTo>
                    <a:lnTo>
                      <a:pt x="308102" y="192405"/>
                    </a:lnTo>
                    <a:cubicBezTo>
                      <a:pt x="308102" y="128143"/>
                      <a:pt x="256159" y="76200"/>
                      <a:pt x="192151" y="76200"/>
                    </a:cubicBezTo>
                    <a:lnTo>
                      <a:pt x="192151" y="38100"/>
                    </a:lnTo>
                    <a:lnTo>
                      <a:pt x="192151" y="76200"/>
                    </a:lnTo>
                    <a:cubicBezTo>
                      <a:pt x="128143" y="76200"/>
                      <a:pt x="76200" y="128143"/>
                      <a:pt x="76200" y="192405"/>
                    </a:cubicBezTo>
                    <a:close/>
                  </a:path>
                </a:pathLst>
              </a:custGeom>
              <a:solidFill>
                <a:srgbClr val="3c2b2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IN" sz="18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</p:grpSp>
        <p:grpSp>
          <p:nvGrpSpPr>
            <p:cNvPr id="332" name="Group 39"/>
            <p:cNvGrpSpPr/>
            <p:nvPr/>
          </p:nvGrpSpPr>
          <p:grpSpPr>
            <a:xfrm>
              <a:off x="17213400" y="285840"/>
              <a:ext cx="288000" cy="288360"/>
              <a:chOff x="17213400" y="285840"/>
              <a:chExt cx="288000" cy="288360"/>
            </a:xfrm>
          </p:grpSpPr>
          <p:sp>
            <p:nvSpPr>
              <p:cNvPr id="333" name="Freeform 40"/>
              <p:cNvSpPr/>
              <p:nvPr/>
            </p:nvSpPr>
            <p:spPr>
              <a:xfrm>
                <a:off x="17242200" y="314280"/>
                <a:ext cx="230760" cy="231120"/>
              </a:xfrm>
              <a:custGeom>
                <a:avLst/>
                <a:gdLst>
                  <a:gd name="textAreaLeft" fmla="*/ 0 w 230760"/>
                  <a:gd name="textAreaRight" fmla="*/ 231120 w 230760"/>
                  <a:gd name="textAreaTop" fmla="*/ 0 h 231120"/>
                  <a:gd name="textAreaBottom" fmla="*/ 231480 h 231120"/>
                </a:gdLst>
                <a:ahLst/>
                <a:cxnLst/>
                <a:rect l="textAreaLeft" t="textAreaTop" r="textAreaRight" b="textAreaBottom"/>
                <a:pathLst>
                  <a:path w="308102" h="308610">
                    <a:moveTo>
                      <a:pt x="0" y="154305"/>
                    </a:moveTo>
                    <a:cubicBezTo>
                      <a:pt x="0" y="69088"/>
                      <a:pt x="68961" y="0"/>
                      <a:pt x="154051" y="0"/>
                    </a:cubicBezTo>
                    <a:cubicBezTo>
                      <a:pt x="239141" y="0"/>
                      <a:pt x="308102" y="69088"/>
                      <a:pt x="308102" y="154305"/>
                    </a:cubicBezTo>
                    <a:cubicBezTo>
                      <a:pt x="308102" y="239522"/>
                      <a:pt x="239141" y="308610"/>
                      <a:pt x="154051" y="308610"/>
                    </a:cubicBezTo>
                    <a:cubicBezTo>
                      <a:pt x="68961" y="308610"/>
                      <a:pt x="0" y="239522"/>
                      <a:pt x="0" y="154305"/>
                    </a:cubicBezTo>
                    <a:close/>
                  </a:path>
                </a:pathLst>
              </a:custGeom>
              <a:solidFill>
                <a:srgbClr val="dae3f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IN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334" name="Freeform 41"/>
              <p:cNvSpPr/>
              <p:nvPr/>
            </p:nvSpPr>
            <p:spPr>
              <a:xfrm>
                <a:off x="17213400" y="285840"/>
                <a:ext cx="288000" cy="288360"/>
              </a:xfrm>
              <a:custGeom>
                <a:avLst/>
                <a:gdLst>
                  <a:gd name="textAreaLeft" fmla="*/ 0 w 288000"/>
                  <a:gd name="textAreaRight" fmla="*/ 288360 w 288000"/>
                  <a:gd name="textAreaTop" fmla="*/ 0 h 288360"/>
                  <a:gd name="textAreaBottom" fmla="*/ 288720 h 288360"/>
                </a:gdLst>
                <a:ahLst/>
                <a:cxnLst/>
                <a:rect l="textAreaLeft" t="textAreaTop" r="textAreaRight" b="textAreaBottom"/>
                <a:pathLst>
                  <a:path w="384302" h="384810">
                    <a:moveTo>
                      <a:pt x="0" y="192405"/>
                    </a:moveTo>
                    <a:cubicBezTo>
                      <a:pt x="0" y="86233"/>
                      <a:pt x="85979" y="0"/>
                      <a:pt x="192151" y="0"/>
                    </a:cubicBezTo>
                    <a:lnTo>
                      <a:pt x="192151" y="38100"/>
                    </a:lnTo>
                    <a:lnTo>
                      <a:pt x="192151" y="0"/>
                    </a:lnTo>
                    <a:cubicBezTo>
                      <a:pt x="298323" y="0"/>
                      <a:pt x="384302" y="86233"/>
                      <a:pt x="384302" y="192405"/>
                    </a:cubicBezTo>
                    <a:cubicBezTo>
                      <a:pt x="384302" y="298577"/>
                      <a:pt x="298323" y="384810"/>
                      <a:pt x="192151" y="384810"/>
                    </a:cubicBezTo>
                    <a:lnTo>
                      <a:pt x="192151" y="346710"/>
                    </a:lnTo>
                    <a:lnTo>
                      <a:pt x="192151" y="384810"/>
                    </a:lnTo>
                    <a:cubicBezTo>
                      <a:pt x="85979" y="384810"/>
                      <a:pt x="0" y="298577"/>
                      <a:pt x="0" y="192405"/>
                    </a:cubicBezTo>
                    <a:lnTo>
                      <a:pt x="38100" y="192405"/>
                    </a:lnTo>
                    <a:lnTo>
                      <a:pt x="69850" y="213487"/>
                    </a:lnTo>
                    <a:cubicBezTo>
                      <a:pt x="60579" y="227457"/>
                      <a:pt x="43180" y="233680"/>
                      <a:pt x="27051" y="228854"/>
                    </a:cubicBezTo>
                    <a:cubicBezTo>
                      <a:pt x="10922" y="224028"/>
                      <a:pt x="0" y="209169"/>
                      <a:pt x="0" y="192405"/>
                    </a:cubicBezTo>
                    <a:moveTo>
                      <a:pt x="76200" y="192405"/>
                    </a:moveTo>
                    <a:lnTo>
                      <a:pt x="38100" y="192405"/>
                    </a:lnTo>
                    <a:lnTo>
                      <a:pt x="6350" y="171323"/>
                    </a:lnTo>
                    <a:cubicBezTo>
                      <a:pt x="15621" y="157353"/>
                      <a:pt x="33020" y="151130"/>
                      <a:pt x="49149" y="155956"/>
                    </a:cubicBezTo>
                    <a:cubicBezTo>
                      <a:pt x="65278" y="160782"/>
                      <a:pt x="76200" y="175641"/>
                      <a:pt x="76200" y="192405"/>
                    </a:cubicBezTo>
                    <a:cubicBezTo>
                      <a:pt x="76200" y="256667"/>
                      <a:pt x="128143" y="308610"/>
                      <a:pt x="192151" y="308610"/>
                    </a:cubicBezTo>
                    <a:cubicBezTo>
                      <a:pt x="256159" y="308610"/>
                      <a:pt x="308102" y="256667"/>
                      <a:pt x="308102" y="192405"/>
                    </a:cubicBezTo>
                    <a:lnTo>
                      <a:pt x="346202" y="192405"/>
                    </a:lnTo>
                    <a:lnTo>
                      <a:pt x="308102" y="192405"/>
                    </a:lnTo>
                    <a:cubicBezTo>
                      <a:pt x="308102" y="128143"/>
                      <a:pt x="256159" y="76200"/>
                      <a:pt x="192151" y="76200"/>
                    </a:cubicBezTo>
                    <a:lnTo>
                      <a:pt x="192151" y="38100"/>
                    </a:lnTo>
                    <a:lnTo>
                      <a:pt x="192151" y="76200"/>
                    </a:lnTo>
                    <a:cubicBezTo>
                      <a:pt x="128143" y="76200"/>
                      <a:pt x="76200" y="128143"/>
                      <a:pt x="76200" y="192405"/>
                    </a:cubicBezTo>
                    <a:close/>
                  </a:path>
                </a:pathLst>
              </a:custGeom>
              <a:solidFill>
                <a:srgbClr val="3c2b2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IN" sz="18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</p:grpSp>
        <p:grpSp>
          <p:nvGrpSpPr>
            <p:cNvPr id="335" name="Group 42"/>
            <p:cNvGrpSpPr/>
            <p:nvPr/>
          </p:nvGrpSpPr>
          <p:grpSpPr>
            <a:xfrm>
              <a:off x="17595720" y="285840"/>
              <a:ext cx="288000" cy="288360"/>
              <a:chOff x="17595720" y="285840"/>
              <a:chExt cx="288000" cy="288360"/>
            </a:xfrm>
          </p:grpSpPr>
          <p:sp>
            <p:nvSpPr>
              <p:cNvPr id="336" name="Freeform 43"/>
              <p:cNvSpPr/>
              <p:nvPr/>
            </p:nvSpPr>
            <p:spPr>
              <a:xfrm>
                <a:off x="17624160" y="314280"/>
                <a:ext cx="230760" cy="231120"/>
              </a:xfrm>
              <a:custGeom>
                <a:avLst/>
                <a:gdLst>
                  <a:gd name="textAreaLeft" fmla="*/ 0 w 230760"/>
                  <a:gd name="textAreaRight" fmla="*/ 231120 w 230760"/>
                  <a:gd name="textAreaTop" fmla="*/ 0 h 231120"/>
                  <a:gd name="textAreaBottom" fmla="*/ 231480 h 231120"/>
                </a:gdLst>
                <a:ahLst/>
                <a:cxnLst/>
                <a:rect l="textAreaLeft" t="textAreaTop" r="textAreaRight" b="textAreaBottom"/>
                <a:pathLst>
                  <a:path w="308102" h="308610">
                    <a:moveTo>
                      <a:pt x="0" y="154305"/>
                    </a:moveTo>
                    <a:cubicBezTo>
                      <a:pt x="0" y="69088"/>
                      <a:pt x="68961" y="0"/>
                      <a:pt x="154051" y="0"/>
                    </a:cubicBezTo>
                    <a:cubicBezTo>
                      <a:pt x="239141" y="0"/>
                      <a:pt x="308102" y="69088"/>
                      <a:pt x="308102" y="154305"/>
                    </a:cubicBezTo>
                    <a:cubicBezTo>
                      <a:pt x="308102" y="239522"/>
                      <a:pt x="239141" y="308610"/>
                      <a:pt x="154051" y="308610"/>
                    </a:cubicBezTo>
                    <a:cubicBezTo>
                      <a:pt x="68961" y="308610"/>
                      <a:pt x="0" y="239522"/>
                      <a:pt x="0" y="154305"/>
                    </a:cubicBezTo>
                    <a:close/>
                  </a:path>
                </a:pathLst>
              </a:custGeom>
              <a:solidFill>
                <a:srgbClr val="dae3f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IN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337" name="Freeform 44"/>
              <p:cNvSpPr/>
              <p:nvPr/>
            </p:nvSpPr>
            <p:spPr>
              <a:xfrm>
                <a:off x="17595720" y="285840"/>
                <a:ext cx="288000" cy="288360"/>
              </a:xfrm>
              <a:custGeom>
                <a:avLst/>
                <a:gdLst>
                  <a:gd name="textAreaLeft" fmla="*/ 0 w 288000"/>
                  <a:gd name="textAreaRight" fmla="*/ 288360 w 288000"/>
                  <a:gd name="textAreaTop" fmla="*/ 0 h 288360"/>
                  <a:gd name="textAreaBottom" fmla="*/ 288720 h 288360"/>
                </a:gdLst>
                <a:ahLst/>
                <a:cxnLst/>
                <a:rect l="textAreaLeft" t="textAreaTop" r="textAreaRight" b="textAreaBottom"/>
                <a:pathLst>
                  <a:path w="384302" h="384810">
                    <a:moveTo>
                      <a:pt x="0" y="192405"/>
                    </a:moveTo>
                    <a:cubicBezTo>
                      <a:pt x="0" y="86233"/>
                      <a:pt x="85979" y="0"/>
                      <a:pt x="192151" y="0"/>
                    </a:cubicBezTo>
                    <a:lnTo>
                      <a:pt x="192151" y="38100"/>
                    </a:lnTo>
                    <a:lnTo>
                      <a:pt x="192151" y="0"/>
                    </a:lnTo>
                    <a:cubicBezTo>
                      <a:pt x="298323" y="0"/>
                      <a:pt x="384302" y="86233"/>
                      <a:pt x="384302" y="192405"/>
                    </a:cubicBezTo>
                    <a:cubicBezTo>
                      <a:pt x="384302" y="298577"/>
                      <a:pt x="298323" y="384810"/>
                      <a:pt x="192151" y="384810"/>
                    </a:cubicBezTo>
                    <a:lnTo>
                      <a:pt x="192151" y="346710"/>
                    </a:lnTo>
                    <a:lnTo>
                      <a:pt x="192151" y="384810"/>
                    </a:lnTo>
                    <a:cubicBezTo>
                      <a:pt x="85979" y="384810"/>
                      <a:pt x="0" y="298577"/>
                      <a:pt x="0" y="192405"/>
                    </a:cubicBezTo>
                    <a:lnTo>
                      <a:pt x="38100" y="192405"/>
                    </a:lnTo>
                    <a:lnTo>
                      <a:pt x="69850" y="213487"/>
                    </a:lnTo>
                    <a:cubicBezTo>
                      <a:pt x="60579" y="227457"/>
                      <a:pt x="43180" y="233680"/>
                      <a:pt x="27051" y="228854"/>
                    </a:cubicBezTo>
                    <a:cubicBezTo>
                      <a:pt x="10922" y="224028"/>
                      <a:pt x="0" y="209169"/>
                      <a:pt x="0" y="192405"/>
                    </a:cubicBezTo>
                    <a:moveTo>
                      <a:pt x="76200" y="192405"/>
                    </a:moveTo>
                    <a:lnTo>
                      <a:pt x="38100" y="192405"/>
                    </a:lnTo>
                    <a:lnTo>
                      <a:pt x="6350" y="171323"/>
                    </a:lnTo>
                    <a:cubicBezTo>
                      <a:pt x="15621" y="157353"/>
                      <a:pt x="33020" y="151130"/>
                      <a:pt x="49149" y="155956"/>
                    </a:cubicBezTo>
                    <a:cubicBezTo>
                      <a:pt x="65278" y="160782"/>
                      <a:pt x="76200" y="175641"/>
                      <a:pt x="76200" y="192405"/>
                    </a:cubicBezTo>
                    <a:cubicBezTo>
                      <a:pt x="76200" y="256667"/>
                      <a:pt x="128143" y="308610"/>
                      <a:pt x="192151" y="308610"/>
                    </a:cubicBezTo>
                    <a:cubicBezTo>
                      <a:pt x="256159" y="308610"/>
                      <a:pt x="308102" y="256667"/>
                      <a:pt x="308102" y="192405"/>
                    </a:cubicBezTo>
                    <a:lnTo>
                      <a:pt x="346202" y="192405"/>
                    </a:lnTo>
                    <a:lnTo>
                      <a:pt x="308102" y="192405"/>
                    </a:lnTo>
                    <a:cubicBezTo>
                      <a:pt x="308102" y="128143"/>
                      <a:pt x="256159" y="76200"/>
                      <a:pt x="192151" y="76200"/>
                    </a:cubicBezTo>
                    <a:lnTo>
                      <a:pt x="192151" y="38100"/>
                    </a:lnTo>
                    <a:lnTo>
                      <a:pt x="192151" y="76200"/>
                    </a:lnTo>
                    <a:cubicBezTo>
                      <a:pt x="128143" y="76200"/>
                      <a:pt x="76200" y="128143"/>
                      <a:pt x="76200" y="192405"/>
                    </a:cubicBezTo>
                    <a:close/>
                  </a:path>
                </a:pathLst>
              </a:custGeom>
              <a:solidFill>
                <a:srgbClr val="3c2b2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IN" sz="18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</p:grpSp>
      </p:grpSp>
    </p:spTree>
  </p:cSld>
  <p:transition>
    <p:fade/>
  </p:transition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3f4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8" name="Group 2"/>
          <p:cNvGrpSpPr/>
          <p:nvPr/>
        </p:nvGrpSpPr>
        <p:grpSpPr>
          <a:xfrm>
            <a:off x="-45720" y="1080"/>
            <a:ext cx="18353520" cy="10287720"/>
            <a:chOff x="-45720" y="1080"/>
            <a:chExt cx="18353520" cy="10287720"/>
          </a:xfrm>
        </p:grpSpPr>
        <p:sp>
          <p:nvSpPr>
            <p:cNvPr id="339" name="Freeform 3"/>
            <p:cNvSpPr/>
            <p:nvPr/>
          </p:nvSpPr>
          <p:spPr>
            <a:xfrm>
              <a:off x="-45720" y="1080"/>
              <a:ext cx="18353520" cy="10287720"/>
            </a:xfrm>
            <a:custGeom>
              <a:avLst/>
              <a:gdLst>
                <a:gd name="textAreaLeft" fmla="*/ 0 w 18353520"/>
                <a:gd name="textAreaRight" fmla="*/ 18353880 w 18353520"/>
                <a:gd name="textAreaTop" fmla="*/ 0 h 10287720"/>
                <a:gd name="textAreaBottom" fmla="*/ 10288080 h 10287720"/>
              </a:gdLst>
              <a:ahLst/>
              <a:cxnLst/>
              <a:rect l="textAreaLeft" t="textAreaTop" r="textAreaRight" b="textAreaBottom"/>
              <a:pathLst>
                <a:path w="24471630" h="13717270">
                  <a:moveTo>
                    <a:pt x="0" y="0"/>
                  </a:moveTo>
                  <a:lnTo>
                    <a:pt x="24471630" y="0"/>
                  </a:lnTo>
                  <a:lnTo>
                    <a:pt x="24471630" y="13717270"/>
                  </a:lnTo>
                  <a:lnTo>
                    <a:pt x="0" y="13717270"/>
                  </a:lnTo>
                  <a:close/>
                </a:path>
              </a:pathLst>
            </a:custGeom>
            <a:solidFill>
              <a:srgbClr val="ffde5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IN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340" name="Group 4"/>
          <p:cNvGrpSpPr/>
          <p:nvPr/>
        </p:nvGrpSpPr>
        <p:grpSpPr>
          <a:xfrm>
            <a:off x="326160" y="1049400"/>
            <a:ext cx="6189120" cy="1063440"/>
            <a:chOff x="326160" y="1049400"/>
            <a:chExt cx="6189120" cy="1063440"/>
          </a:xfrm>
        </p:grpSpPr>
        <p:sp>
          <p:nvSpPr>
            <p:cNvPr id="341" name="Freeform 5"/>
            <p:cNvSpPr/>
            <p:nvPr/>
          </p:nvSpPr>
          <p:spPr>
            <a:xfrm>
              <a:off x="326160" y="1049400"/>
              <a:ext cx="6189120" cy="1063440"/>
            </a:xfrm>
            <a:custGeom>
              <a:avLst/>
              <a:gdLst>
                <a:gd name="textAreaLeft" fmla="*/ 0 w 6189120"/>
                <a:gd name="textAreaRight" fmla="*/ 6189480 w 6189120"/>
                <a:gd name="textAreaTop" fmla="*/ 0 h 1063440"/>
                <a:gd name="textAreaBottom" fmla="*/ 1063800 h 1063440"/>
              </a:gdLst>
              <a:ahLst/>
              <a:cxnLst/>
              <a:rect l="textAreaLeft" t="textAreaTop" r="textAreaRight" b="textAreaBottom"/>
              <a:pathLst>
                <a:path w="8252558" h="1418473">
                  <a:moveTo>
                    <a:pt x="0" y="0"/>
                  </a:moveTo>
                  <a:lnTo>
                    <a:pt x="8252558" y="0"/>
                  </a:lnTo>
                  <a:lnTo>
                    <a:pt x="8252558" y="1418473"/>
                  </a:lnTo>
                  <a:lnTo>
                    <a:pt x="0" y="1418473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IN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42" name="TextBox 6"/>
            <p:cNvSpPr/>
            <p:nvPr/>
          </p:nvSpPr>
          <p:spPr>
            <a:xfrm>
              <a:off x="326160" y="1092240"/>
              <a:ext cx="6189120" cy="10206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ctr">
              <a:noAutofit/>
            </a:bodyPr>
            <a:p>
              <a:pPr algn="ctr" defTabSz="914400">
                <a:lnSpc>
                  <a:spcPts val="5831"/>
                </a:lnSpc>
              </a:pPr>
              <a:r>
                <a:rPr b="1" lang="en-US" sz="5400" strike="noStrike" u="none">
                  <a:solidFill>
                    <a:srgbClr val="122620"/>
                  </a:solidFill>
                  <a:effectLst/>
                  <a:uFillTx/>
                  <a:latin typeface="Noto Sans Bold"/>
                  <a:ea typeface="Noto Sans Bold"/>
                </a:rPr>
                <a:t>Confusion Matrix</a:t>
              </a:r>
              <a:endParaRPr b="0" lang="en-IN" sz="5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343" name="Group 7"/>
          <p:cNvGrpSpPr/>
          <p:nvPr/>
        </p:nvGrpSpPr>
        <p:grpSpPr>
          <a:xfrm>
            <a:off x="514440" y="2230920"/>
            <a:ext cx="6000840" cy="1019880"/>
            <a:chOff x="514440" y="2230920"/>
            <a:chExt cx="6000840" cy="1019880"/>
          </a:xfrm>
        </p:grpSpPr>
        <p:sp>
          <p:nvSpPr>
            <p:cNvPr id="344" name="Freeform 8"/>
            <p:cNvSpPr/>
            <p:nvPr/>
          </p:nvSpPr>
          <p:spPr>
            <a:xfrm>
              <a:off x="514440" y="2302560"/>
              <a:ext cx="6000840" cy="948240"/>
            </a:xfrm>
            <a:custGeom>
              <a:avLst/>
              <a:gdLst>
                <a:gd name="textAreaLeft" fmla="*/ 0 w 6000840"/>
                <a:gd name="textAreaRight" fmla="*/ 6001200 w 6000840"/>
                <a:gd name="textAreaTop" fmla="*/ 0 h 948240"/>
                <a:gd name="textAreaBottom" fmla="*/ 948600 h 948240"/>
              </a:gdLst>
              <a:ahLst/>
              <a:cxnLst/>
              <a:rect l="textAreaLeft" t="textAreaTop" r="textAreaRight" b="textAreaBottom"/>
              <a:pathLst>
                <a:path w="8001699" h="1264785">
                  <a:moveTo>
                    <a:pt x="0" y="0"/>
                  </a:moveTo>
                  <a:lnTo>
                    <a:pt x="8001699" y="0"/>
                  </a:lnTo>
                  <a:lnTo>
                    <a:pt x="8001699" y="1264785"/>
                  </a:lnTo>
                  <a:lnTo>
                    <a:pt x="0" y="1264785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IN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45" name="TextBox 9"/>
            <p:cNvSpPr/>
            <p:nvPr/>
          </p:nvSpPr>
          <p:spPr>
            <a:xfrm>
              <a:off x="514440" y="2230920"/>
              <a:ext cx="6000840" cy="10195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ctr">
              <a:noAutofit/>
            </a:bodyPr>
            <a:p>
              <a:pPr defTabSz="914400">
                <a:lnSpc>
                  <a:spcPts val="3745"/>
                </a:lnSpc>
              </a:pPr>
              <a:r>
                <a:rPr b="0" lang="en-US" sz="2400" strike="noStrike" u="none">
                  <a:solidFill>
                    <a:srgbClr val="403833"/>
                  </a:solidFill>
                  <a:effectLst/>
                  <a:uFillTx/>
                  <a:latin typeface="Arimo"/>
                  <a:ea typeface="Arimo"/>
                </a:rPr>
                <a:t>Perfect classification across all 16 pairwise comparisons.</a:t>
              </a:r>
              <a:endParaRPr b="0" lang="en-IN" sz="2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346" name="Freeform 10"/>
          <p:cNvSpPr/>
          <p:nvPr/>
        </p:nvSpPr>
        <p:spPr>
          <a:xfrm>
            <a:off x="-45720" y="1080"/>
            <a:ext cx="18333360" cy="858600"/>
          </a:xfrm>
          <a:custGeom>
            <a:avLst/>
            <a:gdLst>
              <a:gd name="textAreaLeft" fmla="*/ 0 w 18333360"/>
              <a:gd name="textAreaRight" fmla="*/ 18333720 w 18333360"/>
              <a:gd name="textAreaTop" fmla="*/ 0 h 858600"/>
              <a:gd name="textAreaBottom" fmla="*/ 858960 h 858600"/>
            </a:gdLst>
            <a:ahLst/>
            <a:cxnLst/>
            <a:rect l="textAreaLeft" t="textAreaTop" r="textAreaRight" b="textAreaBottom"/>
            <a:pathLst>
              <a:path w="18288000" h="859032">
                <a:moveTo>
                  <a:pt x="0" y="0"/>
                </a:moveTo>
                <a:lnTo>
                  <a:pt x="18288000" y="0"/>
                </a:lnTo>
                <a:lnTo>
                  <a:pt x="18288000" y="859032"/>
                </a:lnTo>
                <a:lnTo>
                  <a:pt x="0" y="859032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cap="rnd" w="381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IN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pSp>
        <p:nvGrpSpPr>
          <p:cNvPr id="347" name="Group 11"/>
          <p:cNvGrpSpPr/>
          <p:nvPr/>
        </p:nvGrpSpPr>
        <p:grpSpPr>
          <a:xfrm>
            <a:off x="16733160" y="259560"/>
            <a:ext cx="1052280" cy="288360"/>
            <a:chOff x="16733160" y="259560"/>
            <a:chExt cx="1052280" cy="288360"/>
          </a:xfrm>
        </p:grpSpPr>
        <p:grpSp>
          <p:nvGrpSpPr>
            <p:cNvPr id="348" name="Group 12"/>
            <p:cNvGrpSpPr/>
            <p:nvPr/>
          </p:nvGrpSpPr>
          <p:grpSpPr>
            <a:xfrm>
              <a:off x="16733160" y="259560"/>
              <a:ext cx="288000" cy="288360"/>
              <a:chOff x="16733160" y="259560"/>
              <a:chExt cx="288000" cy="288360"/>
            </a:xfrm>
          </p:grpSpPr>
          <p:sp>
            <p:nvSpPr>
              <p:cNvPr id="349" name="Freeform 13"/>
              <p:cNvSpPr/>
              <p:nvPr/>
            </p:nvSpPr>
            <p:spPr>
              <a:xfrm>
                <a:off x="16761600" y="288000"/>
                <a:ext cx="230760" cy="231120"/>
              </a:xfrm>
              <a:custGeom>
                <a:avLst/>
                <a:gdLst>
                  <a:gd name="textAreaLeft" fmla="*/ 0 w 230760"/>
                  <a:gd name="textAreaRight" fmla="*/ 231120 w 230760"/>
                  <a:gd name="textAreaTop" fmla="*/ 0 h 231120"/>
                  <a:gd name="textAreaBottom" fmla="*/ 231480 h 231120"/>
                </a:gdLst>
                <a:ahLst/>
                <a:cxnLst/>
                <a:rect l="textAreaLeft" t="textAreaTop" r="textAreaRight" b="textAreaBottom"/>
                <a:pathLst>
                  <a:path w="308102" h="308610">
                    <a:moveTo>
                      <a:pt x="0" y="154305"/>
                    </a:moveTo>
                    <a:cubicBezTo>
                      <a:pt x="0" y="69088"/>
                      <a:pt x="68961" y="0"/>
                      <a:pt x="154051" y="0"/>
                    </a:cubicBezTo>
                    <a:cubicBezTo>
                      <a:pt x="239141" y="0"/>
                      <a:pt x="308102" y="69088"/>
                      <a:pt x="308102" y="154305"/>
                    </a:cubicBezTo>
                    <a:cubicBezTo>
                      <a:pt x="308102" y="239522"/>
                      <a:pt x="239141" y="308610"/>
                      <a:pt x="154051" y="308610"/>
                    </a:cubicBezTo>
                    <a:cubicBezTo>
                      <a:pt x="68961" y="308610"/>
                      <a:pt x="0" y="239522"/>
                      <a:pt x="0" y="154305"/>
                    </a:cubicBezTo>
                    <a:close/>
                  </a:path>
                </a:pathLst>
              </a:custGeom>
              <a:solidFill>
                <a:srgbClr val="dae3f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IN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350" name="Freeform 14"/>
              <p:cNvSpPr/>
              <p:nvPr/>
            </p:nvSpPr>
            <p:spPr>
              <a:xfrm>
                <a:off x="16733160" y="259560"/>
                <a:ext cx="288000" cy="288360"/>
              </a:xfrm>
              <a:custGeom>
                <a:avLst/>
                <a:gdLst>
                  <a:gd name="textAreaLeft" fmla="*/ 0 w 288000"/>
                  <a:gd name="textAreaRight" fmla="*/ 288360 w 288000"/>
                  <a:gd name="textAreaTop" fmla="*/ 0 h 288360"/>
                  <a:gd name="textAreaBottom" fmla="*/ 288720 h 288360"/>
                </a:gdLst>
                <a:ahLst/>
                <a:cxnLst/>
                <a:rect l="textAreaLeft" t="textAreaTop" r="textAreaRight" b="textAreaBottom"/>
                <a:pathLst>
                  <a:path w="384302" h="384810">
                    <a:moveTo>
                      <a:pt x="0" y="192405"/>
                    </a:moveTo>
                    <a:cubicBezTo>
                      <a:pt x="0" y="86233"/>
                      <a:pt x="85979" y="0"/>
                      <a:pt x="192151" y="0"/>
                    </a:cubicBezTo>
                    <a:lnTo>
                      <a:pt x="192151" y="38100"/>
                    </a:lnTo>
                    <a:lnTo>
                      <a:pt x="192151" y="0"/>
                    </a:lnTo>
                    <a:cubicBezTo>
                      <a:pt x="298323" y="0"/>
                      <a:pt x="384302" y="86233"/>
                      <a:pt x="384302" y="192405"/>
                    </a:cubicBezTo>
                    <a:cubicBezTo>
                      <a:pt x="384302" y="298577"/>
                      <a:pt x="298323" y="384810"/>
                      <a:pt x="192151" y="384810"/>
                    </a:cubicBezTo>
                    <a:lnTo>
                      <a:pt x="192151" y="346710"/>
                    </a:lnTo>
                    <a:lnTo>
                      <a:pt x="192151" y="384810"/>
                    </a:lnTo>
                    <a:cubicBezTo>
                      <a:pt x="85979" y="384810"/>
                      <a:pt x="0" y="298577"/>
                      <a:pt x="0" y="192405"/>
                    </a:cubicBezTo>
                    <a:lnTo>
                      <a:pt x="38100" y="192405"/>
                    </a:lnTo>
                    <a:lnTo>
                      <a:pt x="69850" y="213487"/>
                    </a:lnTo>
                    <a:cubicBezTo>
                      <a:pt x="60579" y="227457"/>
                      <a:pt x="43180" y="233680"/>
                      <a:pt x="27051" y="228854"/>
                    </a:cubicBezTo>
                    <a:cubicBezTo>
                      <a:pt x="10922" y="224028"/>
                      <a:pt x="0" y="209169"/>
                      <a:pt x="0" y="192405"/>
                    </a:cubicBezTo>
                    <a:moveTo>
                      <a:pt x="76200" y="192405"/>
                    </a:moveTo>
                    <a:lnTo>
                      <a:pt x="38100" y="192405"/>
                    </a:lnTo>
                    <a:lnTo>
                      <a:pt x="6350" y="171323"/>
                    </a:lnTo>
                    <a:cubicBezTo>
                      <a:pt x="15621" y="157353"/>
                      <a:pt x="33020" y="151130"/>
                      <a:pt x="49149" y="155956"/>
                    </a:cubicBezTo>
                    <a:cubicBezTo>
                      <a:pt x="65278" y="160782"/>
                      <a:pt x="76200" y="175641"/>
                      <a:pt x="76200" y="192405"/>
                    </a:cubicBezTo>
                    <a:cubicBezTo>
                      <a:pt x="76200" y="256667"/>
                      <a:pt x="128143" y="308610"/>
                      <a:pt x="192151" y="308610"/>
                    </a:cubicBezTo>
                    <a:cubicBezTo>
                      <a:pt x="256159" y="308610"/>
                      <a:pt x="308102" y="256667"/>
                      <a:pt x="308102" y="192405"/>
                    </a:cubicBezTo>
                    <a:lnTo>
                      <a:pt x="346202" y="192405"/>
                    </a:lnTo>
                    <a:lnTo>
                      <a:pt x="308102" y="192405"/>
                    </a:lnTo>
                    <a:cubicBezTo>
                      <a:pt x="308102" y="128143"/>
                      <a:pt x="256159" y="76200"/>
                      <a:pt x="192151" y="76200"/>
                    </a:cubicBezTo>
                    <a:lnTo>
                      <a:pt x="192151" y="38100"/>
                    </a:lnTo>
                    <a:lnTo>
                      <a:pt x="192151" y="76200"/>
                    </a:lnTo>
                    <a:cubicBezTo>
                      <a:pt x="128143" y="76200"/>
                      <a:pt x="76200" y="128143"/>
                      <a:pt x="76200" y="192405"/>
                    </a:cubicBezTo>
                    <a:close/>
                  </a:path>
                </a:pathLst>
              </a:custGeom>
              <a:solidFill>
                <a:srgbClr val="3c2b2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IN" sz="18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</p:grpSp>
        <p:grpSp>
          <p:nvGrpSpPr>
            <p:cNvPr id="351" name="Group 15"/>
            <p:cNvGrpSpPr/>
            <p:nvPr/>
          </p:nvGrpSpPr>
          <p:grpSpPr>
            <a:xfrm>
              <a:off x="17115120" y="259560"/>
              <a:ext cx="288000" cy="288360"/>
              <a:chOff x="17115120" y="259560"/>
              <a:chExt cx="288000" cy="288360"/>
            </a:xfrm>
          </p:grpSpPr>
          <p:sp>
            <p:nvSpPr>
              <p:cNvPr id="352" name="Freeform 16"/>
              <p:cNvSpPr/>
              <p:nvPr/>
            </p:nvSpPr>
            <p:spPr>
              <a:xfrm>
                <a:off x="17143560" y="288000"/>
                <a:ext cx="230760" cy="231120"/>
              </a:xfrm>
              <a:custGeom>
                <a:avLst/>
                <a:gdLst>
                  <a:gd name="textAreaLeft" fmla="*/ 0 w 230760"/>
                  <a:gd name="textAreaRight" fmla="*/ 231120 w 230760"/>
                  <a:gd name="textAreaTop" fmla="*/ 0 h 231120"/>
                  <a:gd name="textAreaBottom" fmla="*/ 231480 h 231120"/>
                </a:gdLst>
                <a:ahLst/>
                <a:cxnLst/>
                <a:rect l="textAreaLeft" t="textAreaTop" r="textAreaRight" b="textAreaBottom"/>
                <a:pathLst>
                  <a:path w="308102" h="308610">
                    <a:moveTo>
                      <a:pt x="0" y="154305"/>
                    </a:moveTo>
                    <a:cubicBezTo>
                      <a:pt x="0" y="69088"/>
                      <a:pt x="68961" y="0"/>
                      <a:pt x="154051" y="0"/>
                    </a:cubicBezTo>
                    <a:cubicBezTo>
                      <a:pt x="239141" y="0"/>
                      <a:pt x="308102" y="69088"/>
                      <a:pt x="308102" y="154305"/>
                    </a:cubicBezTo>
                    <a:cubicBezTo>
                      <a:pt x="308102" y="239522"/>
                      <a:pt x="239141" y="308610"/>
                      <a:pt x="154051" y="308610"/>
                    </a:cubicBezTo>
                    <a:cubicBezTo>
                      <a:pt x="68961" y="308610"/>
                      <a:pt x="0" y="239522"/>
                      <a:pt x="0" y="154305"/>
                    </a:cubicBezTo>
                    <a:close/>
                  </a:path>
                </a:pathLst>
              </a:custGeom>
              <a:solidFill>
                <a:srgbClr val="dae3f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IN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353" name="Freeform 17"/>
              <p:cNvSpPr/>
              <p:nvPr/>
            </p:nvSpPr>
            <p:spPr>
              <a:xfrm>
                <a:off x="17115120" y="259560"/>
                <a:ext cx="288000" cy="288360"/>
              </a:xfrm>
              <a:custGeom>
                <a:avLst/>
                <a:gdLst>
                  <a:gd name="textAreaLeft" fmla="*/ 0 w 288000"/>
                  <a:gd name="textAreaRight" fmla="*/ 288360 w 288000"/>
                  <a:gd name="textAreaTop" fmla="*/ 0 h 288360"/>
                  <a:gd name="textAreaBottom" fmla="*/ 288720 h 288360"/>
                </a:gdLst>
                <a:ahLst/>
                <a:cxnLst/>
                <a:rect l="textAreaLeft" t="textAreaTop" r="textAreaRight" b="textAreaBottom"/>
                <a:pathLst>
                  <a:path w="384302" h="384810">
                    <a:moveTo>
                      <a:pt x="0" y="192405"/>
                    </a:moveTo>
                    <a:cubicBezTo>
                      <a:pt x="0" y="86233"/>
                      <a:pt x="85979" y="0"/>
                      <a:pt x="192151" y="0"/>
                    </a:cubicBezTo>
                    <a:lnTo>
                      <a:pt x="192151" y="38100"/>
                    </a:lnTo>
                    <a:lnTo>
                      <a:pt x="192151" y="0"/>
                    </a:lnTo>
                    <a:cubicBezTo>
                      <a:pt x="298323" y="0"/>
                      <a:pt x="384302" y="86233"/>
                      <a:pt x="384302" y="192405"/>
                    </a:cubicBezTo>
                    <a:cubicBezTo>
                      <a:pt x="384302" y="298577"/>
                      <a:pt x="298323" y="384810"/>
                      <a:pt x="192151" y="384810"/>
                    </a:cubicBezTo>
                    <a:lnTo>
                      <a:pt x="192151" y="346710"/>
                    </a:lnTo>
                    <a:lnTo>
                      <a:pt x="192151" y="384810"/>
                    </a:lnTo>
                    <a:cubicBezTo>
                      <a:pt x="85979" y="384810"/>
                      <a:pt x="0" y="298577"/>
                      <a:pt x="0" y="192405"/>
                    </a:cubicBezTo>
                    <a:lnTo>
                      <a:pt x="38100" y="192405"/>
                    </a:lnTo>
                    <a:lnTo>
                      <a:pt x="69850" y="213487"/>
                    </a:lnTo>
                    <a:cubicBezTo>
                      <a:pt x="60579" y="227457"/>
                      <a:pt x="43180" y="233680"/>
                      <a:pt x="27051" y="228854"/>
                    </a:cubicBezTo>
                    <a:cubicBezTo>
                      <a:pt x="10922" y="224028"/>
                      <a:pt x="0" y="209169"/>
                      <a:pt x="0" y="192405"/>
                    </a:cubicBezTo>
                    <a:moveTo>
                      <a:pt x="76200" y="192405"/>
                    </a:moveTo>
                    <a:lnTo>
                      <a:pt x="38100" y="192405"/>
                    </a:lnTo>
                    <a:lnTo>
                      <a:pt x="6350" y="171323"/>
                    </a:lnTo>
                    <a:cubicBezTo>
                      <a:pt x="15621" y="157353"/>
                      <a:pt x="33020" y="151130"/>
                      <a:pt x="49149" y="155956"/>
                    </a:cubicBezTo>
                    <a:cubicBezTo>
                      <a:pt x="65278" y="160782"/>
                      <a:pt x="76200" y="175641"/>
                      <a:pt x="76200" y="192405"/>
                    </a:cubicBezTo>
                    <a:cubicBezTo>
                      <a:pt x="76200" y="256667"/>
                      <a:pt x="128143" y="308610"/>
                      <a:pt x="192151" y="308610"/>
                    </a:cubicBezTo>
                    <a:cubicBezTo>
                      <a:pt x="256159" y="308610"/>
                      <a:pt x="308102" y="256667"/>
                      <a:pt x="308102" y="192405"/>
                    </a:cubicBezTo>
                    <a:lnTo>
                      <a:pt x="346202" y="192405"/>
                    </a:lnTo>
                    <a:lnTo>
                      <a:pt x="308102" y="192405"/>
                    </a:lnTo>
                    <a:cubicBezTo>
                      <a:pt x="308102" y="128143"/>
                      <a:pt x="256159" y="76200"/>
                      <a:pt x="192151" y="76200"/>
                    </a:cubicBezTo>
                    <a:lnTo>
                      <a:pt x="192151" y="38100"/>
                    </a:lnTo>
                    <a:lnTo>
                      <a:pt x="192151" y="76200"/>
                    </a:lnTo>
                    <a:cubicBezTo>
                      <a:pt x="128143" y="76200"/>
                      <a:pt x="76200" y="128143"/>
                      <a:pt x="76200" y="192405"/>
                    </a:cubicBezTo>
                    <a:close/>
                  </a:path>
                </a:pathLst>
              </a:custGeom>
              <a:solidFill>
                <a:srgbClr val="3c2b2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IN" sz="18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</p:grpSp>
        <p:grpSp>
          <p:nvGrpSpPr>
            <p:cNvPr id="354" name="Group 18"/>
            <p:cNvGrpSpPr/>
            <p:nvPr/>
          </p:nvGrpSpPr>
          <p:grpSpPr>
            <a:xfrm>
              <a:off x="17497440" y="259560"/>
              <a:ext cx="288000" cy="288360"/>
              <a:chOff x="17497440" y="259560"/>
              <a:chExt cx="288000" cy="288360"/>
            </a:xfrm>
          </p:grpSpPr>
          <p:sp>
            <p:nvSpPr>
              <p:cNvPr id="355" name="Freeform 19"/>
              <p:cNvSpPr/>
              <p:nvPr/>
            </p:nvSpPr>
            <p:spPr>
              <a:xfrm>
                <a:off x="17525880" y="288000"/>
                <a:ext cx="230760" cy="231120"/>
              </a:xfrm>
              <a:custGeom>
                <a:avLst/>
                <a:gdLst>
                  <a:gd name="textAreaLeft" fmla="*/ 0 w 230760"/>
                  <a:gd name="textAreaRight" fmla="*/ 231120 w 230760"/>
                  <a:gd name="textAreaTop" fmla="*/ 0 h 231120"/>
                  <a:gd name="textAreaBottom" fmla="*/ 231480 h 231120"/>
                </a:gdLst>
                <a:ahLst/>
                <a:cxnLst/>
                <a:rect l="textAreaLeft" t="textAreaTop" r="textAreaRight" b="textAreaBottom"/>
                <a:pathLst>
                  <a:path w="308102" h="308610">
                    <a:moveTo>
                      <a:pt x="0" y="154305"/>
                    </a:moveTo>
                    <a:cubicBezTo>
                      <a:pt x="0" y="69088"/>
                      <a:pt x="68961" y="0"/>
                      <a:pt x="154051" y="0"/>
                    </a:cubicBezTo>
                    <a:cubicBezTo>
                      <a:pt x="239141" y="0"/>
                      <a:pt x="308102" y="69088"/>
                      <a:pt x="308102" y="154305"/>
                    </a:cubicBezTo>
                    <a:cubicBezTo>
                      <a:pt x="308102" y="239522"/>
                      <a:pt x="239141" y="308610"/>
                      <a:pt x="154051" y="308610"/>
                    </a:cubicBezTo>
                    <a:cubicBezTo>
                      <a:pt x="68961" y="308610"/>
                      <a:pt x="0" y="239522"/>
                      <a:pt x="0" y="154305"/>
                    </a:cubicBezTo>
                    <a:close/>
                  </a:path>
                </a:pathLst>
              </a:custGeom>
              <a:solidFill>
                <a:srgbClr val="dae3f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IN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356" name="Freeform 20"/>
              <p:cNvSpPr/>
              <p:nvPr/>
            </p:nvSpPr>
            <p:spPr>
              <a:xfrm>
                <a:off x="17497440" y="259560"/>
                <a:ext cx="288000" cy="288360"/>
              </a:xfrm>
              <a:custGeom>
                <a:avLst/>
                <a:gdLst>
                  <a:gd name="textAreaLeft" fmla="*/ 0 w 288000"/>
                  <a:gd name="textAreaRight" fmla="*/ 288360 w 288000"/>
                  <a:gd name="textAreaTop" fmla="*/ 0 h 288360"/>
                  <a:gd name="textAreaBottom" fmla="*/ 288720 h 288360"/>
                </a:gdLst>
                <a:ahLst/>
                <a:cxnLst/>
                <a:rect l="textAreaLeft" t="textAreaTop" r="textAreaRight" b="textAreaBottom"/>
                <a:pathLst>
                  <a:path w="384302" h="384810">
                    <a:moveTo>
                      <a:pt x="0" y="192405"/>
                    </a:moveTo>
                    <a:cubicBezTo>
                      <a:pt x="0" y="86233"/>
                      <a:pt x="85979" y="0"/>
                      <a:pt x="192151" y="0"/>
                    </a:cubicBezTo>
                    <a:lnTo>
                      <a:pt x="192151" y="38100"/>
                    </a:lnTo>
                    <a:lnTo>
                      <a:pt x="192151" y="0"/>
                    </a:lnTo>
                    <a:cubicBezTo>
                      <a:pt x="298323" y="0"/>
                      <a:pt x="384302" y="86233"/>
                      <a:pt x="384302" y="192405"/>
                    </a:cubicBezTo>
                    <a:cubicBezTo>
                      <a:pt x="384302" y="298577"/>
                      <a:pt x="298323" y="384810"/>
                      <a:pt x="192151" y="384810"/>
                    </a:cubicBezTo>
                    <a:lnTo>
                      <a:pt x="192151" y="346710"/>
                    </a:lnTo>
                    <a:lnTo>
                      <a:pt x="192151" y="384810"/>
                    </a:lnTo>
                    <a:cubicBezTo>
                      <a:pt x="85979" y="384810"/>
                      <a:pt x="0" y="298577"/>
                      <a:pt x="0" y="192405"/>
                    </a:cubicBezTo>
                    <a:lnTo>
                      <a:pt x="38100" y="192405"/>
                    </a:lnTo>
                    <a:lnTo>
                      <a:pt x="69850" y="213487"/>
                    </a:lnTo>
                    <a:cubicBezTo>
                      <a:pt x="60579" y="227457"/>
                      <a:pt x="43180" y="233680"/>
                      <a:pt x="27051" y="228854"/>
                    </a:cubicBezTo>
                    <a:cubicBezTo>
                      <a:pt x="10922" y="224028"/>
                      <a:pt x="0" y="209169"/>
                      <a:pt x="0" y="192405"/>
                    </a:cubicBezTo>
                    <a:moveTo>
                      <a:pt x="76200" y="192405"/>
                    </a:moveTo>
                    <a:lnTo>
                      <a:pt x="38100" y="192405"/>
                    </a:lnTo>
                    <a:lnTo>
                      <a:pt x="6350" y="171323"/>
                    </a:lnTo>
                    <a:cubicBezTo>
                      <a:pt x="15621" y="157353"/>
                      <a:pt x="33020" y="151130"/>
                      <a:pt x="49149" y="155956"/>
                    </a:cubicBezTo>
                    <a:cubicBezTo>
                      <a:pt x="65278" y="160782"/>
                      <a:pt x="76200" y="175641"/>
                      <a:pt x="76200" y="192405"/>
                    </a:cubicBezTo>
                    <a:cubicBezTo>
                      <a:pt x="76200" y="256667"/>
                      <a:pt x="128143" y="308610"/>
                      <a:pt x="192151" y="308610"/>
                    </a:cubicBezTo>
                    <a:cubicBezTo>
                      <a:pt x="256159" y="308610"/>
                      <a:pt x="308102" y="256667"/>
                      <a:pt x="308102" y="192405"/>
                    </a:cubicBezTo>
                    <a:lnTo>
                      <a:pt x="346202" y="192405"/>
                    </a:lnTo>
                    <a:lnTo>
                      <a:pt x="308102" y="192405"/>
                    </a:lnTo>
                    <a:cubicBezTo>
                      <a:pt x="308102" y="128143"/>
                      <a:pt x="256159" y="76200"/>
                      <a:pt x="192151" y="76200"/>
                    </a:cubicBezTo>
                    <a:lnTo>
                      <a:pt x="192151" y="38100"/>
                    </a:lnTo>
                    <a:lnTo>
                      <a:pt x="192151" y="76200"/>
                    </a:lnTo>
                    <a:cubicBezTo>
                      <a:pt x="128143" y="76200"/>
                      <a:pt x="76200" y="128143"/>
                      <a:pt x="76200" y="192405"/>
                    </a:cubicBezTo>
                    <a:close/>
                  </a:path>
                </a:pathLst>
              </a:custGeom>
              <a:solidFill>
                <a:srgbClr val="3c2b2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IN" sz="18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</p:grpSp>
      </p:grpSp>
      <p:sp>
        <p:nvSpPr>
          <p:cNvPr id="357" name="Freeform 21"/>
          <p:cNvSpPr/>
          <p:nvPr/>
        </p:nvSpPr>
        <p:spPr>
          <a:xfrm>
            <a:off x="13276800" y="1015200"/>
            <a:ext cx="4765680" cy="3522600"/>
          </a:xfrm>
          <a:custGeom>
            <a:avLst/>
            <a:gdLst>
              <a:gd name="textAreaLeft" fmla="*/ 0 w 4765680"/>
              <a:gd name="textAreaRight" fmla="*/ 4766040 w 4765680"/>
              <a:gd name="textAreaTop" fmla="*/ 0 h 3522600"/>
              <a:gd name="textAreaBottom" fmla="*/ 3522960 h 3522600"/>
            </a:gdLst>
            <a:ahLst/>
            <a:cxnLst/>
            <a:rect l="textAreaLeft" t="textAreaTop" r="textAreaRight" b="textAreaBottom"/>
            <a:pathLst>
              <a:path w="4766159" h="3522955">
                <a:moveTo>
                  <a:pt x="0" y="0"/>
                </a:moveTo>
                <a:lnTo>
                  <a:pt x="4766158" y="0"/>
                </a:lnTo>
                <a:lnTo>
                  <a:pt x="4766158" y="3522955"/>
                </a:lnTo>
                <a:lnTo>
                  <a:pt x="0" y="3522955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cap="rnd" w="381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IN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58" name="Freeform 22"/>
          <p:cNvSpPr/>
          <p:nvPr/>
        </p:nvSpPr>
        <p:spPr>
          <a:xfrm>
            <a:off x="6935760" y="1049400"/>
            <a:ext cx="5920560" cy="3522600"/>
          </a:xfrm>
          <a:custGeom>
            <a:avLst/>
            <a:gdLst>
              <a:gd name="textAreaLeft" fmla="*/ 0 w 5920560"/>
              <a:gd name="textAreaRight" fmla="*/ 5920920 w 5920560"/>
              <a:gd name="textAreaTop" fmla="*/ 0 h 3522600"/>
              <a:gd name="textAreaBottom" fmla="*/ 3522960 h 3522600"/>
            </a:gdLst>
            <a:ahLst/>
            <a:cxnLst/>
            <a:rect l="textAreaLeft" t="textAreaTop" r="textAreaRight" b="textAreaBottom"/>
            <a:pathLst>
              <a:path w="5920933" h="3522955">
                <a:moveTo>
                  <a:pt x="0" y="0"/>
                </a:moveTo>
                <a:lnTo>
                  <a:pt x="5920933" y="0"/>
                </a:lnTo>
                <a:lnTo>
                  <a:pt x="5920933" y="3522955"/>
                </a:lnTo>
                <a:lnTo>
                  <a:pt x="0" y="3522955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/>
            <a:srcRect/>
            <a:stretch/>
          </a:blipFill>
          <a:ln cap="rnd" w="381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IN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59" name="Freeform 23"/>
          <p:cNvSpPr/>
          <p:nvPr/>
        </p:nvSpPr>
        <p:spPr>
          <a:xfrm>
            <a:off x="10763640" y="4762800"/>
            <a:ext cx="6226560" cy="5167800"/>
          </a:xfrm>
          <a:custGeom>
            <a:avLst/>
            <a:gdLst>
              <a:gd name="textAreaLeft" fmla="*/ 0 w 6226560"/>
              <a:gd name="textAreaRight" fmla="*/ 6226920 w 6226560"/>
              <a:gd name="textAreaTop" fmla="*/ 0 h 5167800"/>
              <a:gd name="textAreaBottom" fmla="*/ 5168160 h 5167800"/>
            </a:gdLst>
            <a:ahLst/>
            <a:cxnLst/>
            <a:rect l="textAreaLeft" t="textAreaTop" r="textAreaRight" b="textAreaBottom"/>
            <a:pathLst>
              <a:path w="6226782" h="5168229">
                <a:moveTo>
                  <a:pt x="0" y="0"/>
                </a:moveTo>
                <a:lnTo>
                  <a:pt x="6226782" y="0"/>
                </a:lnTo>
                <a:lnTo>
                  <a:pt x="6226782" y="5168229"/>
                </a:lnTo>
                <a:lnTo>
                  <a:pt x="0" y="5168229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4"/>
            <a:srcRect/>
            <a:stretch/>
          </a:blipFill>
          <a:ln cap="rnd" w="381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IN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60" name="Freeform 24"/>
          <p:cNvSpPr/>
          <p:nvPr/>
        </p:nvSpPr>
        <p:spPr>
          <a:xfrm>
            <a:off x="2528280" y="4762800"/>
            <a:ext cx="7291800" cy="5167800"/>
          </a:xfrm>
          <a:custGeom>
            <a:avLst/>
            <a:gdLst>
              <a:gd name="textAreaLeft" fmla="*/ 0 w 7291800"/>
              <a:gd name="textAreaRight" fmla="*/ 7292160 w 7291800"/>
              <a:gd name="textAreaTop" fmla="*/ 0 h 5167800"/>
              <a:gd name="textAreaBottom" fmla="*/ 5168160 h 5167800"/>
            </a:gdLst>
            <a:ahLst/>
            <a:cxnLst/>
            <a:rect l="textAreaLeft" t="textAreaTop" r="textAreaRight" b="textAreaBottom"/>
            <a:pathLst>
              <a:path w="7292033" h="5168229">
                <a:moveTo>
                  <a:pt x="0" y="0"/>
                </a:moveTo>
                <a:lnTo>
                  <a:pt x="7292033" y="0"/>
                </a:lnTo>
                <a:lnTo>
                  <a:pt x="7292033" y="5168229"/>
                </a:lnTo>
                <a:lnTo>
                  <a:pt x="0" y="5168229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5"/>
            <a:srcRect/>
            <a:stretch/>
          </a:blipFill>
          <a:ln cap="rnd" w="381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IN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61" name="TextBox 25"/>
          <p:cNvSpPr/>
          <p:nvPr/>
        </p:nvSpPr>
        <p:spPr>
          <a:xfrm>
            <a:off x="0" y="33120"/>
            <a:ext cx="5056560" cy="635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lvl="1" marL="755640" indent="-378000" defTabSz="914400">
              <a:lnSpc>
                <a:spcPts val="5040"/>
              </a:lnSpc>
              <a:buClr>
                <a:srgbClr val="f8d401"/>
              </a:buClr>
              <a:buFont typeface="Arial"/>
              <a:buChar char="•"/>
            </a:pPr>
            <a:r>
              <a:rPr b="1" lang="en-US" sz="3500" strike="noStrike" u="none">
                <a:solidFill>
                  <a:srgbClr val="f8d401"/>
                </a:solidFill>
                <a:effectLst/>
                <a:uFillTx/>
                <a:latin typeface="Arimo Bold"/>
                <a:ea typeface="Arimo Bold"/>
              </a:rPr>
              <a:t>03 Model Evaluation</a:t>
            </a:r>
            <a:endParaRPr b="0" lang="en-IN" sz="3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p:transition>
    <p:fade/>
  </p:transition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3f4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2" name="Group 2"/>
          <p:cNvGrpSpPr/>
          <p:nvPr/>
        </p:nvGrpSpPr>
        <p:grpSpPr>
          <a:xfrm>
            <a:off x="-45720" y="1080"/>
            <a:ext cx="18353520" cy="10287720"/>
            <a:chOff x="-45720" y="1080"/>
            <a:chExt cx="18353520" cy="10287720"/>
          </a:xfrm>
        </p:grpSpPr>
        <p:sp>
          <p:nvSpPr>
            <p:cNvPr id="363" name="Freeform 3"/>
            <p:cNvSpPr/>
            <p:nvPr/>
          </p:nvSpPr>
          <p:spPr>
            <a:xfrm>
              <a:off x="-45720" y="1080"/>
              <a:ext cx="18353520" cy="10287720"/>
            </a:xfrm>
            <a:custGeom>
              <a:avLst/>
              <a:gdLst>
                <a:gd name="textAreaLeft" fmla="*/ 0 w 18353520"/>
                <a:gd name="textAreaRight" fmla="*/ 18353880 w 18353520"/>
                <a:gd name="textAreaTop" fmla="*/ 0 h 10287720"/>
                <a:gd name="textAreaBottom" fmla="*/ 10288080 h 10287720"/>
              </a:gdLst>
              <a:ahLst/>
              <a:cxnLst/>
              <a:rect l="textAreaLeft" t="textAreaTop" r="textAreaRight" b="textAreaBottom"/>
              <a:pathLst>
                <a:path w="24471630" h="13717270">
                  <a:moveTo>
                    <a:pt x="0" y="0"/>
                  </a:moveTo>
                  <a:lnTo>
                    <a:pt x="24471630" y="0"/>
                  </a:lnTo>
                  <a:lnTo>
                    <a:pt x="24471630" y="13717270"/>
                  </a:lnTo>
                  <a:lnTo>
                    <a:pt x="0" y="13717270"/>
                  </a:lnTo>
                  <a:close/>
                </a:path>
              </a:pathLst>
            </a:custGeom>
            <a:solidFill>
              <a:srgbClr val="ffde5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IN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364" name="Group 4"/>
          <p:cNvGrpSpPr/>
          <p:nvPr/>
        </p:nvGrpSpPr>
        <p:grpSpPr>
          <a:xfrm>
            <a:off x="38160" y="1260360"/>
            <a:ext cx="18211320" cy="1063440"/>
            <a:chOff x="38160" y="1260360"/>
            <a:chExt cx="18211320" cy="1063440"/>
          </a:xfrm>
        </p:grpSpPr>
        <p:sp>
          <p:nvSpPr>
            <p:cNvPr id="365" name="Freeform 5"/>
            <p:cNvSpPr/>
            <p:nvPr/>
          </p:nvSpPr>
          <p:spPr>
            <a:xfrm>
              <a:off x="38160" y="1260360"/>
              <a:ext cx="18211320" cy="1063440"/>
            </a:xfrm>
            <a:custGeom>
              <a:avLst/>
              <a:gdLst>
                <a:gd name="textAreaLeft" fmla="*/ 0 w 18211320"/>
                <a:gd name="textAreaRight" fmla="*/ 18211680 w 18211320"/>
                <a:gd name="textAreaTop" fmla="*/ 0 h 1063440"/>
                <a:gd name="textAreaBottom" fmla="*/ 1063800 h 1063440"/>
              </a:gdLst>
              <a:ahLst/>
              <a:cxnLst/>
              <a:rect l="textAreaLeft" t="textAreaTop" r="textAreaRight" b="textAreaBottom"/>
              <a:pathLst>
                <a:path w="24282400" h="1418473">
                  <a:moveTo>
                    <a:pt x="0" y="0"/>
                  </a:moveTo>
                  <a:lnTo>
                    <a:pt x="24282400" y="0"/>
                  </a:lnTo>
                  <a:lnTo>
                    <a:pt x="24282400" y="1418473"/>
                  </a:lnTo>
                  <a:lnTo>
                    <a:pt x="0" y="1418473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IN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66" name="TextBox 6"/>
            <p:cNvSpPr/>
            <p:nvPr/>
          </p:nvSpPr>
          <p:spPr>
            <a:xfrm>
              <a:off x="38160" y="1303200"/>
              <a:ext cx="18211320" cy="10206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ctr">
              <a:noAutofit/>
            </a:bodyPr>
            <a:p>
              <a:pPr algn="ctr" defTabSz="914400">
                <a:lnSpc>
                  <a:spcPts val="5831"/>
                </a:lnSpc>
              </a:pPr>
              <a:r>
                <a:rPr b="1" lang="en-US" sz="5400" strike="noStrike" u="none">
                  <a:solidFill>
                    <a:srgbClr val="122620"/>
                  </a:solidFill>
                  <a:effectLst/>
                  <a:uFillTx/>
                  <a:latin typeface="Noto Sans Bold"/>
                  <a:ea typeface="Noto Sans Bold"/>
                </a:rPr>
                <a:t>Security Metrics Proof</a:t>
              </a:r>
              <a:endParaRPr b="0" lang="en-IN" sz="5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367" name="Group 7"/>
          <p:cNvGrpSpPr/>
          <p:nvPr/>
        </p:nvGrpSpPr>
        <p:grpSpPr>
          <a:xfrm>
            <a:off x="228600" y="2405160"/>
            <a:ext cx="17830440" cy="528120"/>
            <a:chOff x="228600" y="2405160"/>
            <a:chExt cx="17830440" cy="528120"/>
          </a:xfrm>
        </p:grpSpPr>
        <p:sp>
          <p:nvSpPr>
            <p:cNvPr id="368" name="Freeform 8"/>
            <p:cNvSpPr/>
            <p:nvPr/>
          </p:nvSpPr>
          <p:spPr>
            <a:xfrm>
              <a:off x="228600" y="2476440"/>
              <a:ext cx="17830440" cy="456840"/>
            </a:xfrm>
            <a:custGeom>
              <a:avLst/>
              <a:gdLst>
                <a:gd name="textAreaLeft" fmla="*/ 0 w 17830440"/>
                <a:gd name="textAreaRight" fmla="*/ 17830800 w 17830440"/>
                <a:gd name="textAreaTop" fmla="*/ 0 h 456840"/>
                <a:gd name="textAreaBottom" fmla="*/ 457200 h 456840"/>
              </a:gdLst>
              <a:ahLst/>
              <a:cxnLst/>
              <a:rect l="textAreaLeft" t="textAreaTop" r="textAreaRight" b="textAreaBottom"/>
              <a:pathLst>
                <a:path w="23774400" h="609600">
                  <a:moveTo>
                    <a:pt x="0" y="0"/>
                  </a:moveTo>
                  <a:lnTo>
                    <a:pt x="23774400" y="0"/>
                  </a:lnTo>
                  <a:lnTo>
                    <a:pt x="23774400" y="609600"/>
                  </a:lnTo>
                  <a:lnTo>
                    <a:pt x="0" y="609600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IN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69" name="TextBox 9"/>
            <p:cNvSpPr/>
            <p:nvPr/>
          </p:nvSpPr>
          <p:spPr>
            <a:xfrm>
              <a:off x="228600" y="2405160"/>
              <a:ext cx="17830440" cy="5281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ctr">
              <a:noAutofit/>
            </a:bodyPr>
            <a:p>
              <a:pPr algn="ctr" defTabSz="914400">
                <a:lnSpc>
                  <a:spcPts val="3745"/>
                </a:lnSpc>
              </a:pPr>
              <a:r>
                <a:rPr b="0" lang="en-US" sz="2400" strike="noStrike" u="none">
                  <a:solidFill>
                    <a:srgbClr val="403833"/>
                  </a:solidFill>
                  <a:effectLst/>
                  <a:uFillTx/>
                  <a:latin typeface="Arimo"/>
                  <a:ea typeface="Arimo"/>
                </a:rPr>
                <a:t>Zero False Accept/Reject Rates ensure perfect security.</a:t>
              </a:r>
              <a:endParaRPr b="0" lang="en-IN" sz="2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370" name="Group 10"/>
          <p:cNvGrpSpPr/>
          <p:nvPr/>
        </p:nvGrpSpPr>
        <p:grpSpPr>
          <a:xfrm>
            <a:off x="1257480" y="3390840"/>
            <a:ext cx="7009920" cy="4495320"/>
            <a:chOff x="1257480" y="3390840"/>
            <a:chExt cx="7009920" cy="4495320"/>
          </a:xfrm>
        </p:grpSpPr>
        <p:sp>
          <p:nvSpPr>
            <p:cNvPr id="371" name="Freeform 11"/>
            <p:cNvSpPr/>
            <p:nvPr/>
          </p:nvSpPr>
          <p:spPr>
            <a:xfrm>
              <a:off x="1257480" y="3390840"/>
              <a:ext cx="7009920" cy="4495320"/>
            </a:xfrm>
            <a:custGeom>
              <a:avLst/>
              <a:gdLst>
                <a:gd name="textAreaLeft" fmla="*/ 0 w 7009920"/>
                <a:gd name="textAreaRight" fmla="*/ 7010280 w 7009920"/>
                <a:gd name="textAreaTop" fmla="*/ 0 h 4495320"/>
                <a:gd name="textAreaBottom" fmla="*/ 4495680 h 4495320"/>
              </a:gdLst>
              <a:ahLst/>
              <a:cxnLst/>
              <a:rect l="textAreaLeft" t="textAreaTop" r="textAreaRight" b="textAreaBottom"/>
              <a:pathLst>
                <a:path w="9347200" h="5994400">
                  <a:moveTo>
                    <a:pt x="304800" y="0"/>
                  </a:moveTo>
                  <a:lnTo>
                    <a:pt x="9042400" y="0"/>
                  </a:lnTo>
                  <a:cubicBezTo>
                    <a:pt x="9210802" y="0"/>
                    <a:pt x="9347200" y="136525"/>
                    <a:pt x="9347200" y="304800"/>
                  </a:cubicBezTo>
                  <a:lnTo>
                    <a:pt x="9347200" y="5689600"/>
                  </a:lnTo>
                  <a:cubicBezTo>
                    <a:pt x="9347200" y="5858002"/>
                    <a:pt x="9210675" y="5994400"/>
                    <a:pt x="9042400" y="5994400"/>
                  </a:cubicBezTo>
                  <a:lnTo>
                    <a:pt x="304800" y="5994400"/>
                  </a:lnTo>
                  <a:cubicBezTo>
                    <a:pt x="136398" y="5994400"/>
                    <a:pt x="0" y="5857875"/>
                    <a:pt x="0" y="5689600"/>
                  </a:cubicBezTo>
                  <a:lnTo>
                    <a:pt x="0" y="304800"/>
                  </a:lnTo>
                  <a:cubicBezTo>
                    <a:pt x="0" y="136525"/>
                    <a:pt x="136525" y="0"/>
                    <a:pt x="304800" y="0"/>
                  </a:cubicBezTo>
                  <a:close/>
                </a:path>
              </a:pathLst>
            </a:custGeom>
            <a:solidFill>
              <a:srgbClr val="444443">
                <a:alpha val="1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IN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372" name="Group 12"/>
          <p:cNvGrpSpPr/>
          <p:nvPr/>
        </p:nvGrpSpPr>
        <p:grpSpPr>
          <a:xfrm>
            <a:off x="4152960" y="3848040"/>
            <a:ext cx="1218960" cy="1218960"/>
            <a:chOff x="4152960" y="3848040"/>
            <a:chExt cx="1218960" cy="1218960"/>
          </a:xfrm>
        </p:grpSpPr>
        <p:sp>
          <p:nvSpPr>
            <p:cNvPr id="373" name="Freeform 13"/>
            <p:cNvSpPr/>
            <p:nvPr/>
          </p:nvSpPr>
          <p:spPr>
            <a:xfrm>
              <a:off x="4152960" y="3848040"/>
              <a:ext cx="1218960" cy="1218960"/>
            </a:xfrm>
            <a:custGeom>
              <a:avLst/>
              <a:gdLst>
                <a:gd name="textAreaLeft" fmla="*/ 0 w 1218960"/>
                <a:gd name="textAreaRight" fmla="*/ 1219320 w 1218960"/>
                <a:gd name="textAreaTop" fmla="*/ 0 h 1218960"/>
                <a:gd name="textAreaBottom" fmla="*/ 1219320 h 1218960"/>
              </a:gdLst>
              <a:ahLst/>
              <a:cxnLst/>
              <a:rect l="textAreaLeft" t="textAreaTop" r="textAreaRight" b="textAreaBottom"/>
              <a:pathLst>
                <a:path w="1625600" h="1625600">
                  <a:moveTo>
                    <a:pt x="812800" y="0"/>
                  </a:moveTo>
                  <a:cubicBezTo>
                    <a:pt x="1261364" y="0"/>
                    <a:pt x="1625600" y="364236"/>
                    <a:pt x="1625600" y="812800"/>
                  </a:cubicBezTo>
                  <a:cubicBezTo>
                    <a:pt x="1625600" y="1261364"/>
                    <a:pt x="1261364" y="1625600"/>
                    <a:pt x="812800" y="1625600"/>
                  </a:cubicBezTo>
                  <a:cubicBezTo>
                    <a:pt x="364236" y="1625600"/>
                    <a:pt x="0" y="1261364"/>
                    <a:pt x="0" y="812800"/>
                  </a:cubicBezTo>
                  <a:cubicBezTo>
                    <a:pt x="0" y="364236"/>
                    <a:pt x="364236" y="0"/>
                    <a:pt x="812800" y="0"/>
                  </a:cubicBezTo>
                  <a:close/>
                </a:path>
              </a:pathLst>
            </a:custGeom>
            <a:solidFill>
              <a:srgbClr val="122620">
                <a:alpha val="4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IN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374" name="Freeform 14"/>
          <p:cNvSpPr/>
          <p:nvPr/>
        </p:nvSpPr>
        <p:spPr>
          <a:xfrm>
            <a:off x="4376880" y="4114800"/>
            <a:ext cx="771120" cy="685440"/>
          </a:xfrm>
          <a:custGeom>
            <a:avLst/>
            <a:gdLst>
              <a:gd name="textAreaLeft" fmla="*/ 0 w 771120"/>
              <a:gd name="textAreaRight" fmla="*/ 771480 w 771120"/>
              <a:gd name="textAreaTop" fmla="*/ 0 h 685440"/>
              <a:gd name="textAreaBottom" fmla="*/ 685800 h 685440"/>
            </a:gdLst>
            <a:ahLst/>
            <a:cxnLst/>
            <a:rect l="textAreaLeft" t="textAreaTop" r="textAreaRight" b="textAreaBottom"/>
            <a:pathLst>
              <a:path w="771525" h="685800">
                <a:moveTo>
                  <a:pt x="0" y="0"/>
                </a:moveTo>
                <a:lnTo>
                  <a:pt x="771524" y="0"/>
                </a:lnTo>
                <a:lnTo>
                  <a:pt x="771524" y="685800"/>
                </a:lnTo>
                <a:lnTo>
                  <a:pt x="0" y="6858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IN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pSp>
        <p:nvGrpSpPr>
          <p:cNvPr id="375" name="Group 15"/>
          <p:cNvGrpSpPr/>
          <p:nvPr/>
        </p:nvGrpSpPr>
        <p:grpSpPr>
          <a:xfrm>
            <a:off x="1523880" y="5245920"/>
            <a:ext cx="6476760" cy="583200"/>
            <a:chOff x="1523880" y="5245920"/>
            <a:chExt cx="6476760" cy="583200"/>
          </a:xfrm>
        </p:grpSpPr>
        <p:sp>
          <p:nvSpPr>
            <p:cNvPr id="376" name="Freeform 16"/>
            <p:cNvSpPr/>
            <p:nvPr/>
          </p:nvSpPr>
          <p:spPr>
            <a:xfrm>
              <a:off x="1523880" y="5295960"/>
              <a:ext cx="6476760" cy="533160"/>
            </a:xfrm>
            <a:custGeom>
              <a:avLst/>
              <a:gdLst>
                <a:gd name="textAreaLeft" fmla="*/ 0 w 6476760"/>
                <a:gd name="textAreaRight" fmla="*/ 6477120 w 6476760"/>
                <a:gd name="textAreaTop" fmla="*/ 0 h 533160"/>
                <a:gd name="textAreaBottom" fmla="*/ 533520 h 533160"/>
              </a:gdLst>
              <a:ahLst/>
              <a:cxnLst/>
              <a:rect l="textAreaLeft" t="textAreaTop" r="textAreaRight" b="textAreaBottom"/>
              <a:pathLst>
                <a:path w="8636000" h="711200">
                  <a:moveTo>
                    <a:pt x="0" y="0"/>
                  </a:moveTo>
                  <a:lnTo>
                    <a:pt x="8636000" y="0"/>
                  </a:lnTo>
                  <a:lnTo>
                    <a:pt x="8636000" y="711200"/>
                  </a:lnTo>
                  <a:lnTo>
                    <a:pt x="0" y="711200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IN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77" name="TextBox 17"/>
            <p:cNvSpPr/>
            <p:nvPr/>
          </p:nvSpPr>
          <p:spPr>
            <a:xfrm>
              <a:off x="1523880" y="5245920"/>
              <a:ext cx="6476760" cy="5832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ctr">
              <a:noAutofit/>
            </a:bodyPr>
            <a:p>
              <a:pPr algn="ctr" defTabSz="914400">
                <a:lnSpc>
                  <a:spcPts val="4320"/>
                </a:lnSpc>
              </a:pPr>
              <a:r>
                <a:rPr b="1" lang="en-US" sz="3000" strike="noStrike" u="none">
                  <a:solidFill>
                    <a:srgbClr val="403833"/>
                  </a:solidFill>
                  <a:effectLst/>
                  <a:uFillTx/>
                  <a:latin typeface="Noto Sans Bold"/>
                  <a:ea typeface="Noto Sans Bold"/>
                </a:rPr>
                <a:t>False Accept Rate (FAR)</a:t>
              </a:r>
              <a:endParaRPr b="0" lang="en-IN" sz="30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378" name="Group 18"/>
          <p:cNvGrpSpPr/>
          <p:nvPr/>
        </p:nvGrpSpPr>
        <p:grpSpPr>
          <a:xfrm>
            <a:off x="1257480" y="5981760"/>
            <a:ext cx="7009920" cy="914040"/>
            <a:chOff x="1257480" y="5981760"/>
            <a:chExt cx="7009920" cy="914040"/>
          </a:xfrm>
        </p:grpSpPr>
        <p:sp>
          <p:nvSpPr>
            <p:cNvPr id="379" name="Freeform 19"/>
            <p:cNvSpPr/>
            <p:nvPr/>
          </p:nvSpPr>
          <p:spPr>
            <a:xfrm>
              <a:off x="1257480" y="5981760"/>
              <a:ext cx="7009920" cy="914040"/>
            </a:xfrm>
            <a:custGeom>
              <a:avLst/>
              <a:gdLst>
                <a:gd name="textAreaLeft" fmla="*/ 0 w 7009920"/>
                <a:gd name="textAreaRight" fmla="*/ 7010280 w 7009920"/>
                <a:gd name="textAreaTop" fmla="*/ 0 h 914040"/>
                <a:gd name="textAreaBottom" fmla="*/ 914400 h 914040"/>
              </a:gdLst>
              <a:ahLst/>
              <a:cxnLst/>
              <a:rect l="textAreaLeft" t="textAreaTop" r="textAreaRight" b="textAreaBottom"/>
              <a:pathLst>
                <a:path w="9347200" h="1219200">
                  <a:moveTo>
                    <a:pt x="0" y="0"/>
                  </a:moveTo>
                  <a:lnTo>
                    <a:pt x="9347200" y="0"/>
                  </a:lnTo>
                  <a:lnTo>
                    <a:pt x="9347200" y="1219200"/>
                  </a:lnTo>
                  <a:lnTo>
                    <a:pt x="0" y="1219200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IN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80" name="TextBox 20"/>
            <p:cNvSpPr/>
            <p:nvPr/>
          </p:nvSpPr>
          <p:spPr>
            <a:xfrm>
              <a:off x="1257480" y="6103080"/>
              <a:ext cx="7009920" cy="7927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ctr">
              <a:noAutofit/>
            </a:bodyPr>
            <a:p>
              <a:pPr algn="ctr" defTabSz="914400">
                <a:lnSpc>
                  <a:spcPts val="6911"/>
                </a:lnSpc>
              </a:pPr>
              <a:r>
                <a:rPr b="1" lang="en-US" sz="7200" strike="noStrike" u="none">
                  <a:solidFill>
                    <a:srgbClr val="122620"/>
                  </a:solidFill>
                  <a:effectLst/>
                  <a:uFillTx/>
                  <a:latin typeface="Noto Sans Bold"/>
                  <a:ea typeface="Noto Sans Bold"/>
                </a:rPr>
                <a:t>0%</a:t>
              </a:r>
              <a:endParaRPr b="0" lang="en-IN" sz="72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381" name="Group 21"/>
          <p:cNvGrpSpPr/>
          <p:nvPr/>
        </p:nvGrpSpPr>
        <p:grpSpPr>
          <a:xfrm>
            <a:off x="1581120" y="7005600"/>
            <a:ext cx="6362280" cy="423360"/>
            <a:chOff x="1581120" y="7005600"/>
            <a:chExt cx="6362280" cy="423360"/>
          </a:xfrm>
        </p:grpSpPr>
        <p:sp>
          <p:nvSpPr>
            <p:cNvPr id="382" name="Freeform 22"/>
            <p:cNvSpPr/>
            <p:nvPr/>
          </p:nvSpPr>
          <p:spPr>
            <a:xfrm>
              <a:off x="1581120" y="7048440"/>
              <a:ext cx="6362280" cy="380520"/>
            </a:xfrm>
            <a:custGeom>
              <a:avLst/>
              <a:gdLst>
                <a:gd name="textAreaLeft" fmla="*/ 0 w 6362280"/>
                <a:gd name="textAreaRight" fmla="*/ 6362640 w 6362280"/>
                <a:gd name="textAreaTop" fmla="*/ 0 h 380520"/>
                <a:gd name="textAreaBottom" fmla="*/ 380880 h 380520"/>
              </a:gdLst>
              <a:ahLst/>
              <a:cxnLst/>
              <a:rect l="textAreaLeft" t="textAreaTop" r="textAreaRight" b="textAreaBottom"/>
              <a:pathLst>
                <a:path w="8483600" h="508000">
                  <a:moveTo>
                    <a:pt x="0" y="0"/>
                  </a:moveTo>
                  <a:lnTo>
                    <a:pt x="8483600" y="0"/>
                  </a:lnTo>
                  <a:lnTo>
                    <a:pt x="8483600" y="508000"/>
                  </a:lnTo>
                  <a:lnTo>
                    <a:pt x="0" y="508000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IN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83" name="TextBox 23"/>
            <p:cNvSpPr/>
            <p:nvPr/>
          </p:nvSpPr>
          <p:spPr>
            <a:xfrm>
              <a:off x="1581120" y="7005600"/>
              <a:ext cx="6362280" cy="4233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ctr">
              <a:noAutofit/>
            </a:bodyPr>
            <a:p>
              <a:pPr algn="ctr" defTabSz="914400">
                <a:lnSpc>
                  <a:spcPts val="3025"/>
                </a:lnSpc>
              </a:pPr>
              <a:r>
                <a:rPr b="0" lang="en-US" sz="2100" strike="noStrike" u="none">
                  <a:solidFill>
                    <a:srgbClr val="403833"/>
                  </a:solidFill>
                  <a:effectLst/>
                  <a:uFillTx/>
                  <a:latin typeface="Arimo"/>
                  <a:ea typeface="Arimo"/>
                </a:rPr>
                <a:t>No unauthorized admissions.</a:t>
              </a:r>
              <a:endParaRPr b="0" lang="en-IN" sz="21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384" name="Group 24"/>
          <p:cNvGrpSpPr/>
          <p:nvPr/>
        </p:nvGrpSpPr>
        <p:grpSpPr>
          <a:xfrm>
            <a:off x="10020240" y="3390840"/>
            <a:ext cx="7009920" cy="4495320"/>
            <a:chOff x="10020240" y="3390840"/>
            <a:chExt cx="7009920" cy="4495320"/>
          </a:xfrm>
        </p:grpSpPr>
        <p:sp>
          <p:nvSpPr>
            <p:cNvPr id="385" name="Freeform 25"/>
            <p:cNvSpPr/>
            <p:nvPr/>
          </p:nvSpPr>
          <p:spPr>
            <a:xfrm>
              <a:off x="10020240" y="3390840"/>
              <a:ext cx="7009920" cy="4495320"/>
            </a:xfrm>
            <a:custGeom>
              <a:avLst/>
              <a:gdLst>
                <a:gd name="textAreaLeft" fmla="*/ 0 w 7009920"/>
                <a:gd name="textAreaRight" fmla="*/ 7010280 w 7009920"/>
                <a:gd name="textAreaTop" fmla="*/ 0 h 4495320"/>
                <a:gd name="textAreaBottom" fmla="*/ 4495680 h 4495320"/>
              </a:gdLst>
              <a:ahLst/>
              <a:cxnLst/>
              <a:rect l="textAreaLeft" t="textAreaTop" r="textAreaRight" b="textAreaBottom"/>
              <a:pathLst>
                <a:path w="9347200" h="5994400">
                  <a:moveTo>
                    <a:pt x="304800" y="0"/>
                  </a:moveTo>
                  <a:lnTo>
                    <a:pt x="9042400" y="0"/>
                  </a:lnTo>
                  <a:cubicBezTo>
                    <a:pt x="9210802" y="0"/>
                    <a:pt x="9347200" y="136525"/>
                    <a:pt x="9347200" y="304800"/>
                  </a:cubicBezTo>
                  <a:lnTo>
                    <a:pt x="9347200" y="5689600"/>
                  </a:lnTo>
                  <a:cubicBezTo>
                    <a:pt x="9347200" y="5858002"/>
                    <a:pt x="9210675" y="5994400"/>
                    <a:pt x="9042400" y="5994400"/>
                  </a:cubicBezTo>
                  <a:lnTo>
                    <a:pt x="304800" y="5994400"/>
                  </a:lnTo>
                  <a:cubicBezTo>
                    <a:pt x="136398" y="5994400"/>
                    <a:pt x="0" y="5857875"/>
                    <a:pt x="0" y="5689600"/>
                  </a:cubicBezTo>
                  <a:lnTo>
                    <a:pt x="0" y="304800"/>
                  </a:lnTo>
                  <a:cubicBezTo>
                    <a:pt x="0" y="136525"/>
                    <a:pt x="136525" y="0"/>
                    <a:pt x="304800" y="0"/>
                  </a:cubicBezTo>
                  <a:close/>
                </a:path>
              </a:pathLst>
            </a:custGeom>
            <a:solidFill>
              <a:srgbClr val="444443">
                <a:alpha val="1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IN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386" name="Group 26"/>
          <p:cNvGrpSpPr/>
          <p:nvPr/>
        </p:nvGrpSpPr>
        <p:grpSpPr>
          <a:xfrm>
            <a:off x="12916080" y="3848040"/>
            <a:ext cx="1218960" cy="1218960"/>
            <a:chOff x="12916080" y="3848040"/>
            <a:chExt cx="1218960" cy="1218960"/>
          </a:xfrm>
        </p:grpSpPr>
        <p:sp>
          <p:nvSpPr>
            <p:cNvPr id="387" name="Freeform 27"/>
            <p:cNvSpPr/>
            <p:nvPr/>
          </p:nvSpPr>
          <p:spPr>
            <a:xfrm>
              <a:off x="12916080" y="3848040"/>
              <a:ext cx="1218960" cy="1218960"/>
            </a:xfrm>
            <a:custGeom>
              <a:avLst/>
              <a:gdLst>
                <a:gd name="textAreaLeft" fmla="*/ 0 w 1218960"/>
                <a:gd name="textAreaRight" fmla="*/ 1219320 w 1218960"/>
                <a:gd name="textAreaTop" fmla="*/ 0 h 1218960"/>
                <a:gd name="textAreaBottom" fmla="*/ 1219320 h 1218960"/>
              </a:gdLst>
              <a:ahLst/>
              <a:cxnLst/>
              <a:rect l="textAreaLeft" t="textAreaTop" r="textAreaRight" b="textAreaBottom"/>
              <a:pathLst>
                <a:path w="1625600" h="1625600">
                  <a:moveTo>
                    <a:pt x="812800" y="0"/>
                  </a:moveTo>
                  <a:cubicBezTo>
                    <a:pt x="1261364" y="0"/>
                    <a:pt x="1625600" y="364236"/>
                    <a:pt x="1625600" y="812800"/>
                  </a:cubicBezTo>
                  <a:cubicBezTo>
                    <a:pt x="1625600" y="1261364"/>
                    <a:pt x="1261364" y="1625600"/>
                    <a:pt x="812800" y="1625600"/>
                  </a:cubicBezTo>
                  <a:cubicBezTo>
                    <a:pt x="364236" y="1625600"/>
                    <a:pt x="0" y="1261364"/>
                    <a:pt x="0" y="812800"/>
                  </a:cubicBezTo>
                  <a:cubicBezTo>
                    <a:pt x="0" y="364236"/>
                    <a:pt x="364236" y="0"/>
                    <a:pt x="812800" y="0"/>
                  </a:cubicBezTo>
                  <a:close/>
                </a:path>
              </a:pathLst>
            </a:custGeom>
            <a:solidFill>
              <a:srgbClr val="122620">
                <a:alpha val="4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IN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388" name="Freeform 28"/>
          <p:cNvSpPr/>
          <p:nvPr/>
        </p:nvSpPr>
        <p:spPr>
          <a:xfrm>
            <a:off x="13096800" y="4114800"/>
            <a:ext cx="856800" cy="685440"/>
          </a:xfrm>
          <a:custGeom>
            <a:avLst/>
            <a:gdLst>
              <a:gd name="textAreaLeft" fmla="*/ 0 w 856800"/>
              <a:gd name="textAreaRight" fmla="*/ 857160 w 856800"/>
              <a:gd name="textAreaTop" fmla="*/ 0 h 685440"/>
              <a:gd name="textAreaBottom" fmla="*/ 685800 h 685440"/>
            </a:gdLst>
            <a:ahLst/>
            <a:cxnLst/>
            <a:rect l="textAreaLeft" t="textAreaTop" r="textAreaRight" b="textAreaBottom"/>
            <a:pathLst>
              <a:path w="857250" h="685800">
                <a:moveTo>
                  <a:pt x="0" y="0"/>
                </a:moveTo>
                <a:lnTo>
                  <a:pt x="857250" y="0"/>
                </a:lnTo>
                <a:lnTo>
                  <a:pt x="857250" y="685800"/>
                </a:lnTo>
                <a:lnTo>
                  <a:pt x="0" y="6858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IN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pSp>
        <p:nvGrpSpPr>
          <p:cNvPr id="389" name="Group 29"/>
          <p:cNvGrpSpPr/>
          <p:nvPr/>
        </p:nvGrpSpPr>
        <p:grpSpPr>
          <a:xfrm>
            <a:off x="10287000" y="5245920"/>
            <a:ext cx="6476760" cy="583200"/>
            <a:chOff x="10287000" y="5245920"/>
            <a:chExt cx="6476760" cy="583200"/>
          </a:xfrm>
        </p:grpSpPr>
        <p:sp>
          <p:nvSpPr>
            <p:cNvPr id="390" name="Freeform 30"/>
            <p:cNvSpPr/>
            <p:nvPr/>
          </p:nvSpPr>
          <p:spPr>
            <a:xfrm>
              <a:off x="10287000" y="5295960"/>
              <a:ext cx="6476760" cy="533160"/>
            </a:xfrm>
            <a:custGeom>
              <a:avLst/>
              <a:gdLst>
                <a:gd name="textAreaLeft" fmla="*/ 0 w 6476760"/>
                <a:gd name="textAreaRight" fmla="*/ 6477120 w 6476760"/>
                <a:gd name="textAreaTop" fmla="*/ 0 h 533160"/>
                <a:gd name="textAreaBottom" fmla="*/ 533520 h 533160"/>
              </a:gdLst>
              <a:ahLst/>
              <a:cxnLst/>
              <a:rect l="textAreaLeft" t="textAreaTop" r="textAreaRight" b="textAreaBottom"/>
              <a:pathLst>
                <a:path w="8636000" h="711200">
                  <a:moveTo>
                    <a:pt x="0" y="0"/>
                  </a:moveTo>
                  <a:lnTo>
                    <a:pt x="8636000" y="0"/>
                  </a:lnTo>
                  <a:lnTo>
                    <a:pt x="8636000" y="711200"/>
                  </a:lnTo>
                  <a:lnTo>
                    <a:pt x="0" y="711200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IN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91" name="TextBox 31"/>
            <p:cNvSpPr/>
            <p:nvPr/>
          </p:nvSpPr>
          <p:spPr>
            <a:xfrm>
              <a:off x="10287000" y="5245920"/>
              <a:ext cx="6476760" cy="5832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ctr">
              <a:noAutofit/>
            </a:bodyPr>
            <a:p>
              <a:pPr algn="ctr" defTabSz="914400">
                <a:lnSpc>
                  <a:spcPts val="4320"/>
                </a:lnSpc>
              </a:pPr>
              <a:r>
                <a:rPr b="1" lang="en-US" sz="3000" strike="noStrike" u="none">
                  <a:solidFill>
                    <a:srgbClr val="403833"/>
                  </a:solidFill>
                  <a:effectLst/>
                  <a:uFillTx/>
                  <a:latin typeface="Noto Sans Bold"/>
                  <a:ea typeface="Noto Sans Bold"/>
                </a:rPr>
                <a:t>False Reject Rate (FRR)</a:t>
              </a:r>
              <a:endParaRPr b="0" lang="en-IN" sz="30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392" name="Group 32"/>
          <p:cNvGrpSpPr/>
          <p:nvPr/>
        </p:nvGrpSpPr>
        <p:grpSpPr>
          <a:xfrm>
            <a:off x="10020240" y="5981760"/>
            <a:ext cx="7009920" cy="914040"/>
            <a:chOff x="10020240" y="5981760"/>
            <a:chExt cx="7009920" cy="914040"/>
          </a:xfrm>
        </p:grpSpPr>
        <p:sp>
          <p:nvSpPr>
            <p:cNvPr id="393" name="Freeform 33"/>
            <p:cNvSpPr/>
            <p:nvPr/>
          </p:nvSpPr>
          <p:spPr>
            <a:xfrm>
              <a:off x="10020240" y="5981760"/>
              <a:ext cx="7009920" cy="914040"/>
            </a:xfrm>
            <a:custGeom>
              <a:avLst/>
              <a:gdLst>
                <a:gd name="textAreaLeft" fmla="*/ 0 w 7009920"/>
                <a:gd name="textAreaRight" fmla="*/ 7010280 w 7009920"/>
                <a:gd name="textAreaTop" fmla="*/ 0 h 914040"/>
                <a:gd name="textAreaBottom" fmla="*/ 914400 h 914040"/>
              </a:gdLst>
              <a:ahLst/>
              <a:cxnLst/>
              <a:rect l="textAreaLeft" t="textAreaTop" r="textAreaRight" b="textAreaBottom"/>
              <a:pathLst>
                <a:path w="9347200" h="1219200">
                  <a:moveTo>
                    <a:pt x="0" y="0"/>
                  </a:moveTo>
                  <a:lnTo>
                    <a:pt x="9347200" y="0"/>
                  </a:lnTo>
                  <a:lnTo>
                    <a:pt x="9347200" y="1219200"/>
                  </a:lnTo>
                  <a:lnTo>
                    <a:pt x="0" y="1219200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IN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94" name="TextBox 34"/>
            <p:cNvSpPr/>
            <p:nvPr/>
          </p:nvSpPr>
          <p:spPr>
            <a:xfrm>
              <a:off x="10020240" y="6103080"/>
              <a:ext cx="7009920" cy="7927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ctr">
              <a:noAutofit/>
            </a:bodyPr>
            <a:p>
              <a:pPr algn="ctr" defTabSz="914400">
                <a:lnSpc>
                  <a:spcPts val="6911"/>
                </a:lnSpc>
              </a:pPr>
              <a:r>
                <a:rPr b="1" lang="en-US" sz="7200" strike="noStrike" u="none">
                  <a:solidFill>
                    <a:srgbClr val="122620"/>
                  </a:solidFill>
                  <a:effectLst/>
                  <a:uFillTx/>
                  <a:latin typeface="Noto Sans Bold"/>
                  <a:ea typeface="Noto Sans Bold"/>
                </a:rPr>
                <a:t>0%</a:t>
              </a:r>
              <a:endParaRPr b="0" lang="en-IN" sz="72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395" name="Group 35"/>
          <p:cNvGrpSpPr/>
          <p:nvPr/>
        </p:nvGrpSpPr>
        <p:grpSpPr>
          <a:xfrm>
            <a:off x="10344240" y="7005600"/>
            <a:ext cx="6362280" cy="423360"/>
            <a:chOff x="10344240" y="7005600"/>
            <a:chExt cx="6362280" cy="423360"/>
          </a:xfrm>
        </p:grpSpPr>
        <p:sp>
          <p:nvSpPr>
            <p:cNvPr id="396" name="Freeform 36"/>
            <p:cNvSpPr/>
            <p:nvPr/>
          </p:nvSpPr>
          <p:spPr>
            <a:xfrm>
              <a:off x="10344240" y="7048440"/>
              <a:ext cx="6362280" cy="380520"/>
            </a:xfrm>
            <a:custGeom>
              <a:avLst/>
              <a:gdLst>
                <a:gd name="textAreaLeft" fmla="*/ 0 w 6362280"/>
                <a:gd name="textAreaRight" fmla="*/ 6362640 w 6362280"/>
                <a:gd name="textAreaTop" fmla="*/ 0 h 380520"/>
                <a:gd name="textAreaBottom" fmla="*/ 380880 h 380520"/>
              </a:gdLst>
              <a:ahLst/>
              <a:cxnLst/>
              <a:rect l="textAreaLeft" t="textAreaTop" r="textAreaRight" b="textAreaBottom"/>
              <a:pathLst>
                <a:path w="8483600" h="508000">
                  <a:moveTo>
                    <a:pt x="0" y="0"/>
                  </a:moveTo>
                  <a:lnTo>
                    <a:pt x="8483600" y="0"/>
                  </a:lnTo>
                  <a:lnTo>
                    <a:pt x="8483600" y="508000"/>
                  </a:lnTo>
                  <a:lnTo>
                    <a:pt x="0" y="508000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IN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97" name="TextBox 37"/>
            <p:cNvSpPr/>
            <p:nvPr/>
          </p:nvSpPr>
          <p:spPr>
            <a:xfrm>
              <a:off x="10344240" y="7005600"/>
              <a:ext cx="6362280" cy="4233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ctr">
              <a:noAutofit/>
            </a:bodyPr>
            <a:p>
              <a:pPr algn="ctr" defTabSz="914400">
                <a:lnSpc>
                  <a:spcPts val="3025"/>
                </a:lnSpc>
              </a:pPr>
              <a:r>
                <a:rPr b="0" lang="en-US" sz="2100" strike="noStrike" u="none">
                  <a:solidFill>
                    <a:srgbClr val="403833"/>
                  </a:solidFill>
                  <a:effectLst/>
                  <a:uFillTx/>
                  <a:latin typeface="Arimo"/>
                  <a:ea typeface="Arimo"/>
                </a:rPr>
                <a:t>No legitimate denials.</a:t>
              </a:r>
              <a:endParaRPr b="0" lang="en-IN" sz="21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398" name="Group 38"/>
          <p:cNvGrpSpPr/>
          <p:nvPr/>
        </p:nvGrpSpPr>
        <p:grpSpPr>
          <a:xfrm>
            <a:off x="247680" y="8300880"/>
            <a:ext cx="17792280" cy="423720"/>
            <a:chOff x="247680" y="8300880"/>
            <a:chExt cx="17792280" cy="423720"/>
          </a:xfrm>
        </p:grpSpPr>
        <p:sp>
          <p:nvSpPr>
            <p:cNvPr id="399" name="Freeform 39"/>
            <p:cNvSpPr/>
            <p:nvPr/>
          </p:nvSpPr>
          <p:spPr>
            <a:xfrm>
              <a:off x="247680" y="8344080"/>
              <a:ext cx="17792280" cy="380520"/>
            </a:xfrm>
            <a:custGeom>
              <a:avLst/>
              <a:gdLst>
                <a:gd name="textAreaLeft" fmla="*/ 0 w 17792280"/>
                <a:gd name="textAreaRight" fmla="*/ 17792640 w 17792280"/>
                <a:gd name="textAreaTop" fmla="*/ 0 h 380520"/>
                <a:gd name="textAreaBottom" fmla="*/ 380880 h 380520"/>
              </a:gdLst>
              <a:ahLst/>
              <a:cxnLst/>
              <a:rect l="textAreaLeft" t="textAreaTop" r="textAreaRight" b="textAreaBottom"/>
              <a:pathLst>
                <a:path w="23723600" h="508000">
                  <a:moveTo>
                    <a:pt x="0" y="0"/>
                  </a:moveTo>
                  <a:lnTo>
                    <a:pt x="23723600" y="0"/>
                  </a:lnTo>
                  <a:lnTo>
                    <a:pt x="23723600" y="508000"/>
                  </a:lnTo>
                  <a:lnTo>
                    <a:pt x="0" y="508000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IN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00" name="TextBox 40"/>
            <p:cNvSpPr/>
            <p:nvPr/>
          </p:nvSpPr>
          <p:spPr>
            <a:xfrm>
              <a:off x="247680" y="8300880"/>
              <a:ext cx="17792280" cy="4233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ctr">
              <a:noAutofit/>
            </a:bodyPr>
            <a:p>
              <a:pPr algn="ctr" defTabSz="914400">
                <a:lnSpc>
                  <a:spcPts val="3025"/>
                </a:lnSpc>
              </a:pPr>
              <a:r>
                <a:rPr b="0" lang="en-US" sz="2100" strike="noStrike" u="none">
                  <a:solidFill>
                    <a:srgbClr val="403833"/>
                  </a:solidFill>
                  <a:effectLst/>
                  <a:uFillTx/>
                  <a:latin typeface="Arimo"/>
                  <a:ea typeface="Arimo"/>
                </a:rPr>
                <a:t>Mean intra-person distance is </a:t>
              </a:r>
              <a:r>
                <a:rPr b="1" lang="en-US" sz="2100" strike="noStrike" u="none">
                  <a:solidFill>
                    <a:srgbClr val="403833"/>
                  </a:solidFill>
                  <a:effectLst/>
                  <a:uFillTx/>
                  <a:latin typeface="Arimo Bold"/>
                  <a:ea typeface="Arimo Bold"/>
                </a:rPr>
                <a:t>0.58 </a:t>
              </a:r>
              <a:r>
                <a:rPr b="0" lang="en-US" sz="2100" strike="noStrike" u="none">
                  <a:solidFill>
                    <a:srgbClr val="403833"/>
                  </a:solidFill>
                  <a:effectLst/>
                  <a:uFillTx/>
                  <a:latin typeface="Arimo"/>
                  <a:ea typeface="Arimo"/>
                </a:rPr>
                <a:t>, while inter-person distances exceed </a:t>
              </a:r>
              <a:r>
                <a:rPr b="1" lang="en-US" sz="2100" strike="noStrike" u="none">
                  <a:solidFill>
                    <a:srgbClr val="403833"/>
                  </a:solidFill>
                  <a:effectLst/>
                  <a:uFillTx/>
                  <a:latin typeface="Arimo Bold"/>
                  <a:ea typeface="Arimo Bold"/>
                </a:rPr>
                <a:t>0.9 </a:t>
              </a:r>
              <a:r>
                <a:rPr b="0" lang="en-US" sz="2100" strike="noStrike" u="none">
                  <a:solidFill>
                    <a:srgbClr val="403833"/>
                  </a:solidFill>
                  <a:effectLst/>
                  <a:uFillTx/>
                  <a:latin typeface="Arimo"/>
                  <a:ea typeface="Arimo"/>
                </a:rPr>
                <a:t>, enabling a safe threshold of </a:t>
              </a:r>
              <a:r>
                <a:rPr b="1" lang="en-US" sz="2100" strike="noStrike" u="none">
                  <a:solidFill>
                    <a:srgbClr val="403833"/>
                  </a:solidFill>
                  <a:effectLst/>
                  <a:uFillTx/>
                  <a:latin typeface="Arimo Bold"/>
                  <a:ea typeface="Arimo Bold"/>
                </a:rPr>
                <a:t>0.4 </a:t>
              </a:r>
              <a:r>
                <a:rPr b="0" lang="en-US" sz="2100" strike="noStrike" u="none">
                  <a:solidFill>
                    <a:srgbClr val="403833"/>
                  </a:solidFill>
                  <a:effectLst/>
                  <a:uFillTx/>
                  <a:latin typeface="Arimo"/>
                  <a:ea typeface="Arimo"/>
                </a:rPr>
                <a:t>.</a:t>
              </a:r>
              <a:endParaRPr b="0" lang="en-IN" sz="21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401" name="Group 41"/>
          <p:cNvGrpSpPr/>
          <p:nvPr/>
        </p:nvGrpSpPr>
        <p:grpSpPr>
          <a:xfrm>
            <a:off x="16831440" y="285840"/>
            <a:ext cx="1052280" cy="288360"/>
            <a:chOff x="16831440" y="285840"/>
            <a:chExt cx="1052280" cy="288360"/>
          </a:xfrm>
        </p:grpSpPr>
        <p:grpSp>
          <p:nvGrpSpPr>
            <p:cNvPr id="402" name="Group 42"/>
            <p:cNvGrpSpPr/>
            <p:nvPr/>
          </p:nvGrpSpPr>
          <p:grpSpPr>
            <a:xfrm>
              <a:off x="16831440" y="285840"/>
              <a:ext cx="288000" cy="288360"/>
              <a:chOff x="16831440" y="285840"/>
              <a:chExt cx="288000" cy="288360"/>
            </a:xfrm>
          </p:grpSpPr>
          <p:sp>
            <p:nvSpPr>
              <p:cNvPr id="403" name="Freeform 43"/>
              <p:cNvSpPr/>
              <p:nvPr/>
            </p:nvSpPr>
            <p:spPr>
              <a:xfrm>
                <a:off x="16859880" y="314280"/>
                <a:ext cx="230760" cy="231120"/>
              </a:xfrm>
              <a:custGeom>
                <a:avLst/>
                <a:gdLst>
                  <a:gd name="textAreaLeft" fmla="*/ 0 w 230760"/>
                  <a:gd name="textAreaRight" fmla="*/ 231120 w 230760"/>
                  <a:gd name="textAreaTop" fmla="*/ 0 h 231120"/>
                  <a:gd name="textAreaBottom" fmla="*/ 231480 h 231120"/>
                </a:gdLst>
                <a:ahLst/>
                <a:cxnLst/>
                <a:rect l="textAreaLeft" t="textAreaTop" r="textAreaRight" b="textAreaBottom"/>
                <a:pathLst>
                  <a:path w="308102" h="308610">
                    <a:moveTo>
                      <a:pt x="0" y="154305"/>
                    </a:moveTo>
                    <a:cubicBezTo>
                      <a:pt x="0" y="69088"/>
                      <a:pt x="68961" y="0"/>
                      <a:pt x="154051" y="0"/>
                    </a:cubicBezTo>
                    <a:cubicBezTo>
                      <a:pt x="239141" y="0"/>
                      <a:pt x="308102" y="69088"/>
                      <a:pt x="308102" y="154305"/>
                    </a:cubicBezTo>
                    <a:cubicBezTo>
                      <a:pt x="308102" y="239522"/>
                      <a:pt x="239141" y="308610"/>
                      <a:pt x="154051" y="308610"/>
                    </a:cubicBezTo>
                    <a:cubicBezTo>
                      <a:pt x="68961" y="308610"/>
                      <a:pt x="0" y="239522"/>
                      <a:pt x="0" y="154305"/>
                    </a:cubicBezTo>
                    <a:close/>
                  </a:path>
                </a:pathLst>
              </a:custGeom>
              <a:solidFill>
                <a:srgbClr val="dae3f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IN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404" name="Freeform 44"/>
              <p:cNvSpPr/>
              <p:nvPr/>
            </p:nvSpPr>
            <p:spPr>
              <a:xfrm>
                <a:off x="16831440" y="285840"/>
                <a:ext cx="288000" cy="288360"/>
              </a:xfrm>
              <a:custGeom>
                <a:avLst/>
                <a:gdLst>
                  <a:gd name="textAreaLeft" fmla="*/ 0 w 288000"/>
                  <a:gd name="textAreaRight" fmla="*/ 288360 w 288000"/>
                  <a:gd name="textAreaTop" fmla="*/ 0 h 288360"/>
                  <a:gd name="textAreaBottom" fmla="*/ 288720 h 288360"/>
                </a:gdLst>
                <a:ahLst/>
                <a:cxnLst/>
                <a:rect l="textAreaLeft" t="textAreaTop" r="textAreaRight" b="textAreaBottom"/>
                <a:pathLst>
                  <a:path w="384302" h="384810">
                    <a:moveTo>
                      <a:pt x="0" y="192405"/>
                    </a:moveTo>
                    <a:cubicBezTo>
                      <a:pt x="0" y="86233"/>
                      <a:pt x="85979" y="0"/>
                      <a:pt x="192151" y="0"/>
                    </a:cubicBezTo>
                    <a:lnTo>
                      <a:pt x="192151" y="38100"/>
                    </a:lnTo>
                    <a:lnTo>
                      <a:pt x="192151" y="0"/>
                    </a:lnTo>
                    <a:cubicBezTo>
                      <a:pt x="298323" y="0"/>
                      <a:pt x="384302" y="86233"/>
                      <a:pt x="384302" y="192405"/>
                    </a:cubicBezTo>
                    <a:cubicBezTo>
                      <a:pt x="384302" y="298577"/>
                      <a:pt x="298323" y="384810"/>
                      <a:pt x="192151" y="384810"/>
                    </a:cubicBezTo>
                    <a:lnTo>
                      <a:pt x="192151" y="346710"/>
                    </a:lnTo>
                    <a:lnTo>
                      <a:pt x="192151" y="384810"/>
                    </a:lnTo>
                    <a:cubicBezTo>
                      <a:pt x="85979" y="384810"/>
                      <a:pt x="0" y="298577"/>
                      <a:pt x="0" y="192405"/>
                    </a:cubicBezTo>
                    <a:lnTo>
                      <a:pt x="38100" y="192405"/>
                    </a:lnTo>
                    <a:lnTo>
                      <a:pt x="69850" y="213487"/>
                    </a:lnTo>
                    <a:cubicBezTo>
                      <a:pt x="60579" y="227457"/>
                      <a:pt x="43180" y="233680"/>
                      <a:pt x="27051" y="228854"/>
                    </a:cubicBezTo>
                    <a:cubicBezTo>
                      <a:pt x="10922" y="224028"/>
                      <a:pt x="0" y="209169"/>
                      <a:pt x="0" y="192405"/>
                    </a:cubicBezTo>
                    <a:moveTo>
                      <a:pt x="76200" y="192405"/>
                    </a:moveTo>
                    <a:lnTo>
                      <a:pt x="38100" y="192405"/>
                    </a:lnTo>
                    <a:lnTo>
                      <a:pt x="6350" y="171323"/>
                    </a:lnTo>
                    <a:cubicBezTo>
                      <a:pt x="15621" y="157353"/>
                      <a:pt x="33020" y="151130"/>
                      <a:pt x="49149" y="155956"/>
                    </a:cubicBezTo>
                    <a:cubicBezTo>
                      <a:pt x="65278" y="160782"/>
                      <a:pt x="76200" y="175641"/>
                      <a:pt x="76200" y="192405"/>
                    </a:cubicBezTo>
                    <a:cubicBezTo>
                      <a:pt x="76200" y="256667"/>
                      <a:pt x="128143" y="308610"/>
                      <a:pt x="192151" y="308610"/>
                    </a:cubicBezTo>
                    <a:cubicBezTo>
                      <a:pt x="256159" y="308610"/>
                      <a:pt x="308102" y="256667"/>
                      <a:pt x="308102" y="192405"/>
                    </a:cubicBezTo>
                    <a:lnTo>
                      <a:pt x="346202" y="192405"/>
                    </a:lnTo>
                    <a:lnTo>
                      <a:pt x="308102" y="192405"/>
                    </a:lnTo>
                    <a:cubicBezTo>
                      <a:pt x="308102" y="128143"/>
                      <a:pt x="256159" y="76200"/>
                      <a:pt x="192151" y="76200"/>
                    </a:cubicBezTo>
                    <a:lnTo>
                      <a:pt x="192151" y="38100"/>
                    </a:lnTo>
                    <a:lnTo>
                      <a:pt x="192151" y="76200"/>
                    </a:lnTo>
                    <a:cubicBezTo>
                      <a:pt x="128143" y="76200"/>
                      <a:pt x="76200" y="128143"/>
                      <a:pt x="76200" y="192405"/>
                    </a:cubicBezTo>
                    <a:close/>
                  </a:path>
                </a:pathLst>
              </a:custGeom>
              <a:solidFill>
                <a:srgbClr val="3c2b2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IN" sz="18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</p:grpSp>
        <p:grpSp>
          <p:nvGrpSpPr>
            <p:cNvPr id="405" name="Group 45"/>
            <p:cNvGrpSpPr/>
            <p:nvPr/>
          </p:nvGrpSpPr>
          <p:grpSpPr>
            <a:xfrm>
              <a:off x="17213400" y="285840"/>
              <a:ext cx="288000" cy="288360"/>
              <a:chOff x="17213400" y="285840"/>
              <a:chExt cx="288000" cy="288360"/>
            </a:xfrm>
          </p:grpSpPr>
          <p:sp>
            <p:nvSpPr>
              <p:cNvPr id="406" name="Freeform 46"/>
              <p:cNvSpPr/>
              <p:nvPr/>
            </p:nvSpPr>
            <p:spPr>
              <a:xfrm>
                <a:off x="17242200" y="314280"/>
                <a:ext cx="230760" cy="231120"/>
              </a:xfrm>
              <a:custGeom>
                <a:avLst/>
                <a:gdLst>
                  <a:gd name="textAreaLeft" fmla="*/ 0 w 230760"/>
                  <a:gd name="textAreaRight" fmla="*/ 231120 w 230760"/>
                  <a:gd name="textAreaTop" fmla="*/ 0 h 231120"/>
                  <a:gd name="textAreaBottom" fmla="*/ 231480 h 231120"/>
                </a:gdLst>
                <a:ahLst/>
                <a:cxnLst/>
                <a:rect l="textAreaLeft" t="textAreaTop" r="textAreaRight" b="textAreaBottom"/>
                <a:pathLst>
                  <a:path w="308102" h="308610">
                    <a:moveTo>
                      <a:pt x="0" y="154305"/>
                    </a:moveTo>
                    <a:cubicBezTo>
                      <a:pt x="0" y="69088"/>
                      <a:pt x="68961" y="0"/>
                      <a:pt x="154051" y="0"/>
                    </a:cubicBezTo>
                    <a:cubicBezTo>
                      <a:pt x="239141" y="0"/>
                      <a:pt x="308102" y="69088"/>
                      <a:pt x="308102" y="154305"/>
                    </a:cubicBezTo>
                    <a:cubicBezTo>
                      <a:pt x="308102" y="239522"/>
                      <a:pt x="239141" y="308610"/>
                      <a:pt x="154051" y="308610"/>
                    </a:cubicBezTo>
                    <a:cubicBezTo>
                      <a:pt x="68961" y="308610"/>
                      <a:pt x="0" y="239522"/>
                      <a:pt x="0" y="154305"/>
                    </a:cubicBezTo>
                    <a:close/>
                  </a:path>
                </a:pathLst>
              </a:custGeom>
              <a:solidFill>
                <a:srgbClr val="dae3f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IN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407" name="Freeform 47"/>
              <p:cNvSpPr/>
              <p:nvPr/>
            </p:nvSpPr>
            <p:spPr>
              <a:xfrm>
                <a:off x="17213400" y="285840"/>
                <a:ext cx="288000" cy="288360"/>
              </a:xfrm>
              <a:custGeom>
                <a:avLst/>
                <a:gdLst>
                  <a:gd name="textAreaLeft" fmla="*/ 0 w 288000"/>
                  <a:gd name="textAreaRight" fmla="*/ 288360 w 288000"/>
                  <a:gd name="textAreaTop" fmla="*/ 0 h 288360"/>
                  <a:gd name="textAreaBottom" fmla="*/ 288720 h 288360"/>
                </a:gdLst>
                <a:ahLst/>
                <a:cxnLst/>
                <a:rect l="textAreaLeft" t="textAreaTop" r="textAreaRight" b="textAreaBottom"/>
                <a:pathLst>
                  <a:path w="384302" h="384810">
                    <a:moveTo>
                      <a:pt x="0" y="192405"/>
                    </a:moveTo>
                    <a:cubicBezTo>
                      <a:pt x="0" y="86233"/>
                      <a:pt x="85979" y="0"/>
                      <a:pt x="192151" y="0"/>
                    </a:cubicBezTo>
                    <a:lnTo>
                      <a:pt x="192151" y="38100"/>
                    </a:lnTo>
                    <a:lnTo>
                      <a:pt x="192151" y="0"/>
                    </a:lnTo>
                    <a:cubicBezTo>
                      <a:pt x="298323" y="0"/>
                      <a:pt x="384302" y="86233"/>
                      <a:pt x="384302" y="192405"/>
                    </a:cubicBezTo>
                    <a:cubicBezTo>
                      <a:pt x="384302" y="298577"/>
                      <a:pt x="298323" y="384810"/>
                      <a:pt x="192151" y="384810"/>
                    </a:cubicBezTo>
                    <a:lnTo>
                      <a:pt x="192151" y="346710"/>
                    </a:lnTo>
                    <a:lnTo>
                      <a:pt x="192151" y="384810"/>
                    </a:lnTo>
                    <a:cubicBezTo>
                      <a:pt x="85979" y="384810"/>
                      <a:pt x="0" y="298577"/>
                      <a:pt x="0" y="192405"/>
                    </a:cubicBezTo>
                    <a:lnTo>
                      <a:pt x="38100" y="192405"/>
                    </a:lnTo>
                    <a:lnTo>
                      <a:pt x="69850" y="213487"/>
                    </a:lnTo>
                    <a:cubicBezTo>
                      <a:pt x="60579" y="227457"/>
                      <a:pt x="43180" y="233680"/>
                      <a:pt x="27051" y="228854"/>
                    </a:cubicBezTo>
                    <a:cubicBezTo>
                      <a:pt x="10922" y="224028"/>
                      <a:pt x="0" y="209169"/>
                      <a:pt x="0" y="192405"/>
                    </a:cubicBezTo>
                    <a:moveTo>
                      <a:pt x="76200" y="192405"/>
                    </a:moveTo>
                    <a:lnTo>
                      <a:pt x="38100" y="192405"/>
                    </a:lnTo>
                    <a:lnTo>
                      <a:pt x="6350" y="171323"/>
                    </a:lnTo>
                    <a:cubicBezTo>
                      <a:pt x="15621" y="157353"/>
                      <a:pt x="33020" y="151130"/>
                      <a:pt x="49149" y="155956"/>
                    </a:cubicBezTo>
                    <a:cubicBezTo>
                      <a:pt x="65278" y="160782"/>
                      <a:pt x="76200" y="175641"/>
                      <a:pt x="76200" y="192405"/>
                    </a:cubicBezTo>
                    <a:cubicBezTo>
                      <a:pt x="76200" y="256667"/>
                      <a:pt x="128143" y="308610"/>
                      <a:pt x="192151" y="308610"/>
                    </a:cubicBezTo>
                    <a:cubicBezTo>
                      <a:pt x="256159" y="308610"/>
                      <a:pt x="308102" y="256667"/>
                      <a:pt x="308102" y="192405"/>
                    </a:cubicBezTo>
                    <a:lnTo>
                      <a:pt x="346202" y="192405"/>
                    </a:lnTo>
                    <a:lnTo>
                      <a:pt x="308102" y="192405"/>
                    </a:lnTo>
                    <a:cubicBezTo>
                      <a:pt x="308102" y="128143"/>
                      <a:pt x="256159" y="76200"/>
                      <a:pt x="192151" y="76200"/>
                    </a:cubicBezTo>
                    <a:lnTo>
                      <a:pt x="192151" y="38100"/>
                    </a:lnTo>
                    <a:lnTo>
                      <a:pt x="192151" y="76200"/>
                    </a:lnTo>
                    <a:cubicBezTo>
                      <a:pt x="128143" y="76200"/>
                      <a:pt x="76200" y="128143"/>
                      <a:pt x="76200" y="192405"/>
                    </a:cubicBezTo>
                    <a:close/>
                  </a:path>
                </a:pathLst>
              </a:custGeom>
              <a:solidFill>
                <a:srgbClr val="3c2b2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IN" sz="18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</p:grpSp>
        <p:grpSp>
          <p:nvGrpSpPr>
            <p:cNvPr id="408" name="Group 48"/>
            <p:cNvGrpSpPr/>
            <p:nvPr/>
          </p:nvGrpSpPr>
          <p:grpSpPr>
            <a:xfrm>
              <a:off x="17595720" y="285840"/>
              <a:ext cx="288000" cy="288360"/>
              <a:chOff x="17595720" y="285840"/>
              <a:chExt cx="288000" cy="288360"/>
            </a:xfrm>
          </p:grpSpPr>
          <p:sp>
            <p:nvSpPr>
              <p:cNvPr id="409" name="Freeform 49"/>
              <p:cNvSpPr/>
              <p:nvPr/>
            </p:nvSpPr>
            <p:spPr>
              <a:xfrm>
                <a:off x="17624160" y="314280"/>
                <a:ext cx="230760" cy="231120"/>
              </a:xfrm>
              <a:custGeom>
                <a:avLst/>
                <a:gdLst>
                  <a:gd name="textAreaLeft" fmla="*/ 0 w 230760"/>
                  <a:gd name="textAreaRight" fmla="*/ 231120 w 230760"/>
                  <a:gd name="textAreaTop" fmla="*/ 0 h 231120"/>
                  <a:gd name="textAreaBottom" fmla="*/ 231480 h 231120"/>
                </a:gdLst>
                <a:ahLst/>
                <a:cxnLst/>
                <a:rect l="textAreaLeft" t="textAreaTop" r="textAreaRight" b="textAreaBottom"/>
                <a:pathLst>
                  <a:path w="308102" h="308610">
                    <a:moveTo>
                      <a:pt x="0" y="154305"/>
                    </a:moveTo>
                    <a:cubicBezTo>
                      <a:pt x="0" y="69088"/>
                      <a:pt x="68961" y="0"/>
                      <a:pt x="154051" y="0"/>
                    </a:cubicBezTo>
                    <a:cubicBezTo>
                      <a:pt x="239141" y="0"/>
                      <a:pt x="308102" y="69088"/>
                      <a:pt x="308102" y="154305"/>
                    </a:cubicBezTo>
                    <a:cubicBezTo>
                      <a:pt x="308102" y="239522"/>
                      <a:pt x="239141" y="308610"/>
                      <a:pt x="154051" y="308610"/>
                    </a:cubicBezTo>
                    <a:cubicBezTo>
                      <a:pt x="68961" y="308610"/>
                      <a:pt x="0" y="239522"/>
                      <a:pt x="0" y="154305"/>
                    </a:cubicBezTo>
                    <a:close/>
                  </a:path>
                </a:pathLst>
              </a:custGeom>
              <a:solidFill>
                <a:srgbClr val="dae3f5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IN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sp>
            <p:nvSpPr>
              <p:cNvPr id="410" name="Freeform 50"/>
              <p:cNvSpPr/>
              <p:nvPr/>
            </p:nvSpPr>
            <p:spPr>
              <a:xfrm>
                <a:off x="17595720" y="285840"/>
                <a:ext cx="288000" cy="288360"/>
              </a:xfrm>
              <a:custGeom>
                <a:avLst/>
                <a:gdLst>
                  <a:gd name="textAreaLeft" fmla="*/ 0 w 288000"/>
                  <a:gd name="textAreaRight" fmla="*/ 288360 w 288000"/>
                  <a:gd name="textAreaTop" fmla="*/ 0 h 288360"/>
                  <a:gd name="textAreaBottom" fmla="*/ 288720 h 288360"/>
                </a:gdLst>
                <a:ahLst/>
                <a:cxnLst/>
                <a:rect l="textAreaLeft" t="textAreaTop" r="textAreaRight" b="textAreaBottom"/>
                <a:pathLst>
                  <a:path w="384302" h="384810">
                    <a:moveTo>
                      <a:pt x="0" y="192405"/>
                    </a:moveTo>
                    <a:cubicBezTo>
                      <a:pt x="0" y="86233"/>
                      <a:pt x="85979" y="0"/>
                      <a:pt x="192151" y="0"/>
                    </a:cubicBezTo>
                    <a:lnTo>
                      <a:pt x="192151" y="38100"/>
                    </a:lnTo>
                    <a:lnTo>
                      <a:pt x="192151" y="0"/>
                    </a:lnTo>
                    <a:cubicBezTo>
                      <a:pt x="298323" y="0"/>
                      <a:pt x="384302" y="86233"/>
                      <a:pt x="384302" y="192405"/>
                    </a:cubicBezTo>
                    <a:cubicBezTo>
                      <a:pt x="384302" y="298577"/>
                      <a:pt x="298323" y="384810"/>
                      <a:pt x="192151" y="384810"/>
                    </a:cubicBezTo>
                    <a:lnTo>
                      <a:pt x="192151" y="346710"/>
                    </a:lnTo>
                    <a:lnTo>
                      <a:pt x="192151" y="384810"/>
                    </a:lnTo>
                    <a:cubicBezTo>
                      <a:pt x="85979" y="384810"/>
                      <a:pt x="0" y="298577"/>
                      <a:pt x="0" y="192405"/>
                    </a:cubicBezTo>
                    <a:lnTo>
                      <a:pt x="38100" y="192405"/>
                    </a:lnTo>
                    <a:lnTo>
                      <a:pt x="69850" y="213487"/>
                    </a:lnTo>
                    <a:cubicBezTo>
                      <a:pt x="60579" y="227457"/>
                      <a:pt x="43180" y="233680"/>
                      <a:pt x="27051" y="228854"/>
                    </a:cubicBezTo>
                    <a:cubicBezTo>
                      <a:pt x="10922" y="224028"/>
                      <a:pt x="0" y="209169"/>
                      <a:pt x="0" y="192405"/>
                    </a:cubicBezTo>
                    <a:moveTo>
                      <a:pt x="76200" y="192405"/>
                    </a:moveTo>
                    <a:lnTo>
                      <a:pt x="38100" y="192405"/>
                    </a:lnTo>
                    <a:lnTo>
                      <a:pt x="6350" y="171323"/>
                    </a:lnTo>
                    <a:cubicBezTo>
                      <a:pt x="15621" y="157353"/>
                      <a:pt x="33020" y="151130"/>
                      <a:pt x="49149" y="155956"/>
                    </a:cubicBezTo>
                    <a:cubicBezTo>
                      <a:pt x="65278" y="160782"/>
                      <a:pt x="76200" y="175641"/>
                      <a:pt x="76200" y="192405"/>
                    </a:cubicBezTo>
                    <a:cubicBezTo>
                      <a:pt x="76200" y="256667"/>
                      <a:pt x="128143" y="308610"/>
                      <a:pt x="192151" y="308610"/>
                    </a:cubicBezTo>
                    <a:cubicBezTo>
                      <a:pt x="256159" y="308610"/>
                      <a:pt x="308102" y="256667"/>
                      <a:pt x="308102" y="192405"/>
                    </a:cubicBezTo>
                    <a:lnTo>
                      <a:pt x="346202" y="192405"/>
                    </a:lnTo>
                    <a:lnTo>
                      <a:pt x="308102" y="192405"/>
                    </a:lnTo>
                    <a:cubicBezTo>
                      <a:pt x="308102" y="128143"/>
                      <a:pt x="256159" y="76200"/>
                      <a:pt x="192151" y="76200"/>
                    </a:cubicBezTo>
                    <a:lnTo>
                      <a:pt x="192151" y="38100"/>
                    </a:lnTo>
                    <a:lnTo>
                      <a:pt x="192151" y="76200"/>
                    </a:lnTo>
                    <a:cubicBezTo>
                      <a:pt x="128143" y="76200"/>
                      <a:pt x="76200" y="128143"/>
                      <a:pt x="76200" y="192405"/>
                    </a:cubicBezTo>
                    <a:close/>
                  </a:path>
                </a:pathLst>
              </a:custGeom>
              <a:solidFill>
                <a:srgbClr val="3c2b2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IN" sz="18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</p:grpSp>
      </p:grpSp>
    </p:spTree>
  </p:cSld>
  <p:transition>
    <p:fade/>
  </p:transition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</TotalTime>
  <Application>LibreOffice/25.8.2.2$Windows_X86_64 LibreOffice_project/d401f2107ccab8f924a8e2df40f573aab7605b6f</Application>
  <AppVersion>15.0000</AppVersion>
  <Words>0</Words>
  <Paragraphs>0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  <dc:creator/>
  <dc:description/>
  <dc:identifier>DAG4Un1kla4</dc:identifier>
  <dc:language>en-IN</dc:language>
  <cp:lastModifiedBy/>
  <dcterms:modified xsi:type="dcterms:W3CDTF">2025-11-24T18:40:55Z</dcterms:modified>
  <cp:revision>2</cp:revision>
  <dc:subject/>
  <dc:title>Copy of Copy of liveAttendance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On-screen Show (4:3)</vt:lpwstr>
  </property>
</Properties>
</file>